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Here is the note.</a:t>
            </a:r>
          </a:p>
          <a:p>
            <a:pPr lvl="0" indent="0" marL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