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slide with examples in (1) and (2)</a:t>
            </a:r>
          </a:p>
          <a:p>
            <a:pPr lvl="0" indent="-457200" marL="457200">
              <a:buAutoNum type="arabicParenBoth"/>
            </a:pPr>
            <a:r>
              <a:rPr/>
              <a:t>First</a:t>
            </a:r>
          </a:p>
          <a:p>
            <a:pPr lvl="0" indent="-457200" marL="457200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second slide has a third example in (3).</a:t>
            </a:r>
          </a:p>
          <a:p>
            <a:pPr lvl="0" indent="-457200" marL="457200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