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2.jpg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171700"/>
          <a:ext cx="4038600" cy="39497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table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 some more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paragraph here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Plus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276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355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