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128"/>
          <a:sy d="100" n="128"/>
        </p:scale>
        <p:origin x="200" y="200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tableStyles" Target="tableStyles.xml" /><Relationship Id="rId5" Type="http://schemas.openxmlformats.org/officeDocument/2006/relationships/theme" Target="theme/theme1.xml" /><Relationship Id="rId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8/13/21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3" Target="../media/image1.png" Type="http://schemas.openxmlformats.org/officeDocument/2006/relationships/image" /><Relationship Id="rId2" Target="../theme/theme1.xml" Type="http://schemas.openxmlformats.org/officeDocument/2006/relationships/theme" /><Relationship Id="rId1" Target="../slideLayouts/slideLayout1.xml" Type="http://schemas.openxmlformats.org/officeDocument/2006/relationships/slideLayout" /><Relationship Id="rId9" Type="http://schemas.openxmlformats.org/officeDocument/2006/relationships/slideLayout" Target="../slideLayouts/slideLayout3.xml" /><Relationship Id="rId8" Type="http://schemas.openxmlformats.org/officeDocument/2006/relationships/slideLayout" Target="../slideLayouts/slideLayout2.xml" /><Relationship Id="rId7" Type="http://schemas.openxmlformats.org/officeDocument/2006/relationships/slideLayout" Target="../slideLayouts/slideLayout4.xml" /><Relationship Id="rId6" Type="http://schemas.openxmlformats.org/officeDocument/2006/relationships/slideLayout" Target="../slideLayouts/slideLayout5.xml" /><Relationship Id="rId5" Type="http://schemas.openxmlformats.org/officeDocument/2006/relationships/slideLayout" Target="../slideLayouts/slideLayout8.xml" /><Relationship Id="rId4" Type="http://schemas.openxmlformats.org/officeDocument/2006/relationships/slideLayout" Target="../slideLayouts/slideLayout7.xml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dirty="0" lang="en-US"/>
              <a:t>8/13/21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dirty="0" lang="en-US"/>
              <a:pPr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folHlink="folHlink" hlink="hlink" tx1="lt1" tx2="lt2"/>
  <p:sldLayoutIdLst>
    <p:sldLayoutId id="2147483649" r:id="rId1"/>
    <p:sldLayoutId id="2147483655" r:id="rId9"/>
    <p:sldLayoutId id="2147483654" r:id="rId8"/>
    <p:sldLayoutId id="2147483653" r:id="rId7"/>
    <p:sldLayoutId id="2147483652" r:id="rId6"/>
    <p:sldLayoutId id="2147483651" r:id="rId5"/>
    <p:sldLayoutId id="2147483650" r:id="rId4"/>
  </p:sldLayoutIdLst>
  <p:hf dt="0" ftr="0" hdr="0" sldNum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0" kern="1200" sz="54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image" Target="../media/image2.jp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slide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 paragraph here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2171700"/>
          <a:ext cx="4038600" cy="3949700"/>
        </p:xfrm>
        <a:graphic>
          <a:graphicData uri="http://schemas.openxmlformats.org/drawingml/2006/table">
            <a:tbl>
              <a:tblPr firstRow="0" bandRow="1">
                <a:tableStyleId>{5C22544A-7EE6-4342-B048-85BDC9FD1C3A}</a:tableStyleId>
              </a:tblPr>
              <a:tblGrid>
                <a:gridCol w="2019300"/>
                <a:gridCol w="2019300"/>
              </a:tblGrid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plus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a</a:t>
                      </a:r>
                      <a:r>
                        <a:rPr/>
                        <a:t> </a:t>
                      </a:r>
                      <a:r>
                        <a:rPr/>
                        <a:t>table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Then some more text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 paragraph here</a:t>
            </a:r>
          </a:p>
        </p:txBody>
      </p:sp>
      <p:pic>
        <p:nvPicPr>
          <p:cNvPr descr="fig:  lalun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27600" y="2171700"/>
            <a:ext cx="3441700" cy="3441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35500" y="56134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Plus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image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1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1980-01-01T00:00:00Z</dcterms:created>
  <dcterms:modified xsi:type="dcterms:W3CDTF">1980-01-01T00:00:00Z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