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4" Type="http://schemas.openxmlformats.org/officeDocument/2006/relationships/viewProps" Target="viewProps.xml" /><Relationship Id="rId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tableStyles" Target="tableStyles.xml" /><Relationship Id="rId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457200" eaLnBrk="1" hangingPunct="1" indent="-342900" latinLnBrk="0" marL="342900" rtl="0">
        <a:spcBef>
          <a:spcPct val="20000"/>
        </a:spcBef>
        <a:buFont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indent="-285750" latinLnBrk="0" marL="742950" rtl="0">
        <a:spcBef>
          <a:spcPct val="20000"/>
        </a:spcBef>
        <a:buFont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indent="-228600" latinLnBrk="0" marL="11430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indent="-228600" latinLnBrk="0" marL="1600200" rtl="0">
        <a:spcBef>
          <a:spcPct val="20000"/>
        </a:spcBef>
        <a:buFont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indent="-228600" latinLnBrk="0" marL="2057400" rtl="0">
        <a:spcBef>
          <a:spcPct val="20000"/>
        </a:spcBef>
        <a:buFont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indent="-228600" latinLnBrk="0" marL="25146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indent="-228600" latinLnBrk="0" marL="29718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indent="-228600" latinLnBrk="0" marL="34290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indent="-228600" latinLnBrk="0" marL="38862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Relationship Id="rId2" Type="http://schemas.openxmlformats.org/officeDocument/2006/relationships/image" Target="../media/image1.jp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slide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 paragraph here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2171700"/>
          <a:ext cx="4038600" cy="3949700"/>
        </p:xfrm>
        <a:graphic>
          <a:graphicData uri="http://schemas.openxmlformats.org/drawingml/2006/table">
            <a:tbl>
              <a:tblPr firstRow="0" bandRow="1">
                <a:tableStyleId>{5C22544A-7EE6-4342-B048-85BDC9FD1C3A}</a:tableStyleId>
              </a:tblPr>
              <a:tblGrid>
                <a:gridCol w="2019300"/>
                <a:gridCol w="2019300"/>
              </a:tblGrid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plus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a</a:t>
                      </a:r>
                      <a:r>
                        <a:rPr/>
                        <a:t> </a:t>
                      </a:r>
                      <a:r>
                        <a:rPr/>
                        <a:t>table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Then some more text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 paragraph here</a:t>
            </a:r>
          </a:p>
        </p:txBody>
      </p:sp>
      <p:pic>
        <p:nvPicPr>
          <p:cNvPr descr="fig:  lalune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27600" y="2171700"/>
            <a:ext cx="3441700" cy="3441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35500" y="56134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Plus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image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1980-01-01T00:00:00Z</dcterms:created>
  <dcterms:modified xsi:type="dcterms:W3CDTF">1980-01-01T00:00:00Z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