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5016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01900"/>
                <a:gridCol w="25019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08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311900" y="56515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side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