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842000" y="977900"/>
            <a:ext cx="4864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