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9" Type="http://schemas.openxmlformats.org/officeDocument/2006/relationships/slideLayout" Target="../slideLayouts/slideLayout3.xml" /><Relationship Id="rId8" Type="http://schemas.openxmlformats.org/officeDocument/2006/relationships/slideLayout" Target="../slideLayouts/slideLayout2.xml" /><Relationship Id="rId7" Type="http://schemas.openxmlformats.org/officeDocument/2006/relationships/slideLayout" Target="../slideLayouts/slideLayout4.xml" /><Relationship Id="rId6" Type="http://schemas.openxmlformats.org/officeDocument/2006/relationships/slideLayout" Target="../slideLayouts/slideLayout5.xml" /><Relationship Id="rId5" Type="http://schemas.openxmlformats.org/officeDocument/2006/relationships/slideLayout" Target="../slideLayouts/slideLayout8.xml" /><Relationship Id="rId4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5" r:id="rId9"/>
    <p:sldLayoutId id="2147483654" r:id="rId8"/>
    <p:sldLayoutId id="2147483653" r:id="rId7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Two-Column</a:t>
            </a:r>
            <a:r>
              <a:rPr/>
              <a:t> </a:t>
            </a:r>
            <a:r>
              <a:rPr/>
              <a:t>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 paragraph.</a:t>
            </a:r>
          </a:p>
          <a:p>
            <a:pPr lvl="0" marL="0" indent="0">
              <a:buNone/>
            </a:pPr>
            <a:r>
              <a:rPr/>
              <a:t>Another paragraph.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Second column paragraph.</a:t>
            </a:r>
          </a:p>
          <a:p>
            <a:pPr lvl="0" marL="0" indent="0">
              <a:buNone/>
            </a:pPr>
            <a:r>
              <a:rPr/>
              <a:t>Another second paragraph.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