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6" Type="http://schemas.openxmlformats.org/officeDocument/2006/relationships/slideLayout" Target="../slideLayouts/slideLayout3.xml" /><Relationship Id="rId5" Type="http://schemas.openxmlformats.org/officeDocument/2006/relationships/slideLayout" Target="../slideLayouts/slideLayout2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>
                <a:latin typeface="Consolas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Code at level 0</a:t>
            </a:r>
          </a:p>
          <a:p>
            <a:pPr lvl="1"/>
            <a:r>
              <a:rPr/>
              <a:t>Bullet item with </a:t>
            </a:r>
            <a:r>
              <a:rPr>
                <a:latin typeface="Consolas"/>
              </a:rPr>
              <a:t>inline code</a:t>
            </a:r>
          </a:p>
          <a:p>
            <a:pPr lvl="1" indent="0">
              <a:buNone/>
            </a:pPr>
            <a:r>
              <a:rPr>
                <a:latin typeface="Consolas"/>
              </a:rPr>
              <a:t>Code block at level 1</a:t>
            </a:r>
          </a:p>
          <a:p>
            <a:pPr lvl="2"/>
            <a:r>
              <a:rPr/>
              <a:t>with </a:t>
            </a:r>
            <a:r>
              <a:rPr>
                <a:latin typeface="Consolas"/>
              </a:rPr>
              <a:t>nested</a:t>
            </a:r>
          </a:p>
          <a:p>
            <a:pPr lvl="2" indent="0">
              <a:buNone/>
            </a:pPr>
            <a:r>
              <a:rPr>
                <a:latin typeface="Consolas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nsolas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</a:t>
            </a:r>
            <a:r>
              <a:rPr/>
              <a:t>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solidFill>
                  <a:srgbClr val="007020"/>
                </a:solidFill>
                <a:latin typeface="Consolas"/>
              </a:rPr>
              <a:t> ::</a:t>
            </a:r>
            <a:r>
              <a:rPr>
                <a:latin typeface="Consolas"/>
              </a:rPr>
              <a:t> a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a</a:t>
            </a:r>
            <a:br/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</a:t>
            </a:r>
          </a:p>
          <a:p>
            <a:pPr lvl="1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nsolas"/>
              </a:rPr>
              <a:t>g ::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br/>
            <a:r>
              <a:rPr>
                <a:latin typeface="Consolas"/>
              </a:rPr>
              <a:t>g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666666"/>
                </a:solidFill>
                <a:latin typeface="Consolas"/>
              </a:rPr>
              <a:t>*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40A070"/>
                </a:solidFill>
                <a:latin typeface="Consolas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A total alternative for </a:t>
            </a:r>
            <a:r>
              <a:rPr>
                <a:latin typeface="Consolas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