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6" Type="http://schemas.openxmlformats.org/officeDocument/2006/relationships/slideLayout" Target="../slideLayouts/slideLayout3.xml" /><Relationship Id="rId5" Type="http://schemas.openxmlformats.org/officeDocument/2006/relationships/slideLayout" Target="../slideLayouts/slideLayout2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