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6" Type="http://schemas.openxmlformats.org/officeDocument/2006/relationships/slideLayout" Target="../slideLayouts/slideLayout3.xml" /><Relationship Id="rId5" Type="http://schemas.openxmlformats.org/officeDocument/2006/relationships/slideLayout" Target="../slideLayouts/slideLayout2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  <a:r>
              <a:rPr/>
              <a:t> </a:t>
            </a:r>
            <a:r>
              <a:rPr/>
              <a:t>custom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A.</a:t>
            </a:r>
            <a:r>
              <a:rPr/>
              <a:t> </a:t>
            </a:r>
            <a:r>
              <a:rPr/>
              <a:t>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Short description &amp;.</dc:description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