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notesMaster" Target="notesMasters/notesMaster1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7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chicken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dumplings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foo</a:t>
            </a:r>
            <a:r>
              <a:rPr/>
              <a:t> </a:t>
            </a:r>
            <a:r>
              <a:rPr/>
              <a:t>bar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column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6" Type="http://schemas.openxmlformats.org/officeDocument/2006/relationships/slideLayout" Target="../slideLayouts/slideLayout3.xml" /><Relationship Id="rId5" Type="http://schemas.openxmlformats.org/officeDocument/2006/relationships/slideLayout" Target="../slideLayouts/slideLayout2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2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lun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3180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moon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1816100"/>
          <a:ext cx="10223500" cy="383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Demonstration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syntax,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alignment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some stuff</a:t>
            </a:r>
          </a:p>
          <a:p>
            <a:pPr lvl="1"/>
            <a:r>
              <a:rPr/>
              <a:t>some more stuff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other </a:t>
            </a:r>
            <a:r>
              <a:rPr i="1"/>
              <a:t>stuff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