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Blank slides can have background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Header (with background 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2025-05-10T19:56:21Z</dcterms:created>
  <dcterms:modified xsi:type="dcterms:W3CDTF">2025-05-10T19:56:21Z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