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Layouts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title and content slide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…is a two-column slide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Content with Caption slide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is a Comparison slide: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2501900"/>
            <a:ext cx="3175000" cy="317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76900"/>
            <a:ext cx="5016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other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header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Layouts</dc:title>
  <dc:creator/>
  <cp:keywords/>
  <dcterms:created xsi:type="dcterms:W3CDTF">2025-05-10T19:56:22Z</dcterms:created>
  <dcterms:modified xsi:type="dcterms:W3CDTF">2025-05-10T19:56:22Z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