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chicken and dumplings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foo 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notes inside a column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Some notes outside the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moon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288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Demonstration of simple table syntax, with alignment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stuff</a:t>
            </a:r>
          </a:p>
          <a:p>
            <a:pPr lvl="0"/>
            <a:r>
              <a:rPr/>
              <a:t>some more stuff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</a:t>
            </a:r>
            <a:r>
              <a:rPr i="1"/>
              <a:t>stuff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2025-05-10T19:56:14Z</dcterms:created>
  <dcterms:modified xsi:type="dcterms:W3CDTF">2025-05-10T19:56:14Z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