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notesMaster" Target="notesMasters/notesMaster1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7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chicken and dumplings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foo bar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notes inside a column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Some notes outside the column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2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3180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>
            <p:ph idx="1"/>
          </p:nvPr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moon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1816100"/>
          <a:ext cx="10223500" cy="383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>
            <p:ph idx="1"/>
          </p:nvPr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Demonstration of simple table syntax, with alignment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stuff</a:t>
            </a:r>
          </a:p>
          <a:p>
            <a:pPr lvl="0"/>
            <a:r>
              <a:rPr/>
              <a:t>some more stuff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</a:t>
            </a:r>
            <a:r>
              <a:rPr i="1"/>
              <a:t>stuff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2025-05-10T19:56:17Z</dcterms:created>
  <dcterms:modified xsi:type="dcterms:W3CDTF">2025-05-10T19:56:17Z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