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25600"/>
          <a:ext cx="4038600" cy="29591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 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35600" y="1625600"/>
            <a:ext cx="2451100" cy="245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6355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Plus 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2025-05-10T19:56:15Z</dcterms:created>
  <dcterms:modified xsi:type="dcterms:W3CDTF">2025-05-10T19:56:15Z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