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bullets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bullets are not incremental: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These are not:</a:t>
            </a:r>
          </a:p>
          <a:p>
            <a:pPr lvl="0"/>
            <a:r>
              <a:rPr sz="2000"/>
              <a:t>one</a:t>
            </a:r>
          </a:p>
          <a:p>
            <a:pPr lvl="0"/>
            <a:r>
              <a:rPr sz="2000"/>
              <a:t>two</a:t>
            </a:r>
          </a:p>
          <a:p>
            <a:pPr lvl="0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</a:t>
            </a:r>
          </a:p>
          <a:p>
            <a:pPr lvl="0"/>
            <a:r>
              <a:rPr/>
              <a:t>should</a:t>
            </a:r>
          </a:p>
          <a:p>
            <a:pPr lvl="0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with some text first, these should:</a:t>
            </a:r>
          </a:p>
          <a:p>
            <a:pPr lvl="0"/>
            <a:r>
              <a:rPr/>
              <a:t>also</a:t>
            </a:r>
          </a:p>
          <a:p>
            <a:pPr lvl="0"/>
            <a:r>
              <a:rPr/>
              <a:t>be</a:t>
            </a:r>
          </a:p>
          <a:p>
            <a:pPr lvl="0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These</a:t>
            </a:r>
          </a:p>
          <a:p>
            <a:pPr lvl="0" indent="-457200" marL="457200">
              <a:buAutoNum type="arabicPeriod"/>
            </a:pPr>
            <a:r>
              <a:rPr/>
              <a:t>are</a:t>
            </a:r>
          </a:p>
          <a:p>
            <a:pPr lvl="0" indent="-457200" marL="457200">
              <a:buAutoNum type="arabicPeriod"/>
            </a:pPr>
            <a:r>
              <a:rPr/>
              <a:t>incremental</a:t>
            </a:r>
          </a:p>
          <a:p>
            <a:pPr lvl="0" indent="0" marL="0">
              <a:buNone/>
            </a:pPr>
            <a:r>
              <a:rPr/>
              <a:t>But this text isn’t</a:t>
            </a:r>
          </a:p>
          <a:p>
            <a:pPr lvl="0"/>
            <a:r>
              <a:rPr/>
              <a:t>But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left: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indent="0" marL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Incremental on the right: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by</a:t>
            </a:r>
          </a:p>
          <a:p>
            <a:pPr lvl="0"/>
            <a:r>
              <a:rPr/>
              <a:t>one</a:t>
            </a:r>
          </a:p>
          <a:p>
            <a:pPr lvl="0" indent="0" marL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An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First, we have some incremental bullets:</a:t>
            </a:r>
          </a:p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  <a:p>
            <a:pPr lvl="0" indent="0" marL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one</a:t>
            </a:r>
          </a:p>
          <a:p>
            <a:pPr lvl="0" indent="-457200" marL="457200">
              <a:buAutoNum type="arabicPeriod"/>
            </a:pPr>
            <a:r>
              <a:rPr/>
              <a:t>two</a:t>
            </a:r>
          </a:p>
          <a:p>
            <a:pPr lvl="0" indent="-457200" marL="457200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  <a:p>
            <a:pPr lvl="0"/>
            <a:r>
              <a:rPr/>
              <a:t>not</a:t>
            </a:r>
          </a:p>
          <a:p>
            <a:pPr lvl="0"/>
            <a:r>
              <a:rPr/>
              <a:t>incremental</a:t>
            </a:r>
          </a:p>
          <a:p>
            <a:pPr lvl="0"/>
            <a:r>
              <a:rPr/>
              <a:t>these</a:t>
            </a:r>
          </a:p>
          <a:p>
            <a:pPr lvl="0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2025-05-10T19:56:21Z</dcterms:created>
  <dcterms:modified xsi:type="dcterms:W3CDTF">2025-05-10T19:56:21Z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