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Table, with a 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288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Demonstration of simple table syntax, with 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2025-05-10T19:56:13Z</dcterms:created>
  <dcterms:modified xsi:type="dcterms:W3CDTF">2025-05-10T19:56:13Z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