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should use Two Content, </a:t>
            </a:r>
            <a:r>
              <a:rPr i="1"/>
              <a:t>not</a:t>
            </a:r>
            <a:r>
              <a:rPr/>
              <a:t> Comparison!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should also use Two Content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32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2025-05-10T19:56:14Z</dcterms:created>
  <dcterms:modified xsi:type="dcterms:W3CDTF">2025-05-10T19:56:14Z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