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4" Type="http://schemas.openxmlformats.org/officeDocument/2006/relationships/viewProps" Target="viewProps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paragraph here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25600"/>
          <a:ext cx="4038600" cy="29591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2019300"/>
                <a:gridCol w="20193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plus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 table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Only a paragraph here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2022-01-02T22:55:38Z</dcterms:created>
  <dcterms:modified xsi:type="dcterms:W3CDTF">2022-01-02T22:55:38Z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