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howSpecialPlsOnTitleSld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08CEC-B99B-544E-8F36-4CCCF542E5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35021-86F2-1D42-A814-595F8801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blank slide: does it have a 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35021-86F2-1D42-A814-595F88017F0C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CA4F-0D16-D041-B77A-67C782728983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0910-7638-294D-BA41-61AB60F59CD2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8F6C-06B1-1A47-92C1-9BF29053E5C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94E-FA2A-BE4A-8DE3-0570D01A743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803-0909-FF4B-A076-27D06CCD94A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03D-CFF3-F942-B4C5-80D923DA718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713C-E51D-A14C-9D4D-FA6052420E2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EA0F-D4DF-DB47-954C-7D2BE830BF0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C688-1067-A642-82A0-FD875A41F4E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3EC-C7E7-404F-B16B-40EBFF470AB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159-0DB0-C44C-81EA-9350FB0BD66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7AB-F7E2-274F-8E7B-FBE3C14EEBD8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59BE-FAEF-AC43-9A0B-BDFA59E60C4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D988-67B9-E94C-AC4A-DF34B0196B9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EF1B-4FBE-7446-9BD2-B0CCA7EBC92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789F-702A-CC4C-8647-BEA5885AA30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9AD9-11F2-2447-BB59-57D3D74F13B4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26DAE14-C539-8F4B-894B-4A0BF18ECA14}" type="datetime1">
              <a:rPr lang="en-IE" smtClean="0"/>
              <a:t>17/09/2021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F65EA3EC-C7E7-404F-B16B-40EBFF470AB7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C94A159-0DB0-C44C-81EA-9350FB0BD669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38D789F-702A-CC4C-8647-BEA5885AA30B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64917AB-F7E2-274F-8E7B-FBE3C14EEBD8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FBC59BE-FAEF-AC43-9A0B-BDFA59E60C4A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04DEF1B-4FBE-7446-9BD2-B0CCA7EBC929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2021-10-04T19:20:16Z</dcterms:created>
  <dcterms:modified xsi:type="dcterms:W3CDTF">2021-10-04T19:20:16Z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