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not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These</a:t>
            </a:r>
          </a:p>
          <a:p>
            <a:pPr lvl="0" indent="-342900" marL="342900">
              <a:buAutoNum type="arabicPeriod"/>
            </a:pPr>
            <a:r>
              <a:rPr/>
              <a:t>are</a:t>
            </a:r>
          </a:p>
          <a:p>
            <a:pPr lvl="0" indent="-342900" marL="3429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  <a:p>
            <a:pPr lvl="0"/>
            <a:r>
              <a:rPr/>
              <a:t>But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