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Here is some </a:t>
            </a:r>
            <a:r>
              <a:rPr i="1"/>
              <a:t>underlined</a:t>
            </a:r>
            <a:r>
              <a:rPr/>
              <a:t> </a:t>
            </a:r>
            <a:r>
              <a:rPr b="1"/>
              <a:t>text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2022-01-02T22:55:36Z</dcterms:created>
  <dcterms:modified xsi:type="dcterms:W3CDTF">2022-01-02T22:55:36Z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