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1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blank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Testing Layouts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title and content slide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…is a two-column slide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slide is a Content with Caption slide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Content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slide is a Comparison slide: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44600" y="1625600"/>
            <a:ext cx="2451100" cy="245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Content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other text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header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Layouts</dc:title>
  <dc:creator/>
  <cp:keywords/>
  <dcterms:created xsi:type="dcterms:W3CDTF">2022-01-02T22:55:43Z</dcterms:created>
  <dcterms:modified xsi:type="dcterms:W3CDTF">2022-01-02T22:55:43Z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