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Top-level</a:t>
            </a:r>
          </a:p>
          <a:p>
            <a:pPr lvl="1" indent="0" marL="342900">
              <a:buNone/>
            </a:pPr>
            <a:r>
              <a:rPr/>
              <a:t>With continuation paragraph</a:t>
            </a:r>
          </a:p>
          <a:p>
            <a:pPr lvl="0"/>
            <a:r>
              <a:rPr/>
              <a:t>Then:</a:t>
            </a:r>
          </a:p>
          <a:p>
            <a:pPr lvl="1"/>
            <a:r>
              <a:rPr/>
              <a:t>nested</a:t>
            </a:r>
          </a:p>
          <a:p>
            <a:pPr lvl="1"/>
            <a:r>
              <a:rPr/>
              <a:t>list</a:t>
            </a:r>
          </a:p>
          <a:p>
            <a:pPr lvl="1"/>
            <a:r>
              <a:rPr/>
              <a:t>items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Paragraph.</a:t>
            </a:r>
          </a:p>
          <a:p>
            <a:pPr lvl="0" indent="-342900" marL="342900">
              <a:buAutoNum type="arabicPeriod"/>
            </a:pPr>
            <a:r>
              <a:rPr/>
              <a:t>Top-level</a:t>
            </a:r>
          </a:p>
          <a:p>
            <a:pPr lvl="1" indent="0" marL="342900">
              <a:buNone/>
            </a:pPr>
            <a:r>
              <a:rPr/>
              <a:t>Continuation</a:t>
            </a:r>
          </a:p>
          <a:p>
            <a:pPr lvl="1" indent="-342900" marL="685800">
              <a:buAutoNum type="arabicPeriod"/>
            </a:pPr>
            <a:r>
              <a:rPr/>
              <a:t>Sub-list</a:t>
            </a:r>
          </a:p>
          <a:p>
            <a:pPr lvl="2" indent="0" marL="685800">
              <a:buNone/>
            </a:pPr>
            <a:r>
              <a:rPr/>
              <a:t>With Continuation</a:t>
            </a:r>
          </a:p>
          <a:p>
            <a:pPr lvl="1" indent="-342900" marL="685800">
              <a:buAutoNum type="arabicPeriod"/>
            </a:pPr>
            <a:r>
              <a:rPr/>
              <a:t>(still sub-list)</a:t>
            </a:r>
          </a:p>
          <a:p>
            <a:pPr lvl="0" indent="-342900" marL="342900">
              <a:buAutoNum type="arabicPeriod"/>
            </a:pPr>
            <a:r>
              <a:rPr/>
              <a:t>(back to top-level)</a:t>
            </a:r>
          </a:p>
          <a:p>
            <a:pPr lvl="0" indent="0" marL="0">
              <a:buNone/>
            </a:pPr>
            <a:r>
              <a:rPr/>
              <a:t>Paragraph.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2022-01-02T22:55:36Z</dcterms:created>
  <dcterms:modified xsi:type="dcterms:W3CDTF">2022-01-02T22:55:36Z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