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KSAS-IT</dc:creator>
  <cp:lastModifiedBy>Noel Francis Bourke</cp:lastModifiedBy>
  <cp:revision>3</cp:revision>
  <dcterms:created xsi:type="dcterms:W3CDTF">2018-02-19T21:59:08Z</dcterms:created>
  <dcterms:modified xsi:type="dcterms:W3CDTF">2021-08-13T11:17:49Z</dcterms:modified>
</cp:coreProperties>
</file>