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Relationship Id="rId8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Below section-level</a:t>
            </a:r>
          </a:p>
          <a:p>
            <a:pPr lvl="1"/>
            <a:r>
              <a:rPr>
                <a:hlinkClick r:id="rId3" action="ppaction://hlinksldjump"/>
              </a:rPr>
              <a:t>Section-level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 with a new section-level header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/>
          <a:lstStyle/>
          <a:p>
            <a:pPr lvl="0" marL="0" indent="0">
              <a:buNone/>
            </a:pPr>
            <a:r>
              <a:rPr/>
              <a:t>Below section-level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Section-level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Third slide (with a section-level of 2)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another slide.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