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chicken and 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foo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notes inside a column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Some notes outside the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stuff</a:t>
            </a:r>
          </a:p>
          <a:p>
            <a:pPr lvl="0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