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not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these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  <a:p>
            <a:pPr lvl="1"/>
            <a:r>
              <a:rPr/>
              <a:t>But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else below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(Content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