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1"/>
            <a:r>
              <a:rPr/>
              <a:t>But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(Content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