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bullets</a:t>
            </a:r>
          </a:p>
          <a:p>
            <a:pPr lvl="1"/>
            <a:r>
              <a:rPr/>
              <a:t>should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bullets are incremental: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 not: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These are:</a:t>
            </a:r>
          </a:p>
          <a:p>
            <a:pPr lvl="1"/>
            <a:r>
              <a:rPr sz="2000"/>
              <a:t>one</a:t>
            </a:r>
          </a:p>
          <a:p>
            <a:pPr lvl="1"/>
            <a:r>
              <a:rPr sz="2000"/>
              <a:t>two</a:t>
            </a:r>
          </a:p>
          <a:p>
            <a:pPr lvl="1"/>
            <a:r>
              <a:rPr sz="2000"/>
              <a:t>three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not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 with some text first, these should:</a:t>
            </a:r>
          </a:p>
          <a:p>
            <a:pPr lvl="1"/>
            <a:r>
              <a:rPr/>
              <a:t>also</a:t>
            </a:r>
          </a:p>
          <a:p>
            <a:pPr lvl="1"/>
            <a:r>
              <a:rPr/>
              <a:t>be</a:t>
            </a:r>
          </a:p>
          <a:p>
            <a:pPr lvl="1"/>
            <a:r>
              <a:rPr/>
              <a:t>incremental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These</a:t>
            </a:r>
          </a:p>
          <a:p>
            <a:pPr lvl="1">
              <a:buAutoNum type="arabicPeriod"/>
            </a:pPr>
            <a:r>
              <a:rPr/>
              <a:t>are</a:t>
            </a:r>
          </a:p>
          <a:p>
            <a:pPr lvl="1">
              <a:buAutoNum type="arabicPeriod"/>
            </a:pPr>
            <a:r>
              <a:rPr/>
              <a:t>incremental</a:t>
            </a:r>
          </a:p>
          <a:p>
            <a:pPr lvl="0" marL="0" indent="0">
              <a:buNone/>
            </a:pPr>
            <a:r>
              <a:rPr/>
              <a:t>But this text isn’t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left: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0" marL="0" indent="0">
              <a:buNone/>
            </a:pPr>
            <a:r>
              <a:rPr/>
              <a:t>With something below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Incremental on the right: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by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already</a:t>
            </a:r>
          </a:p>
          <a:p>
            <a:pPr lvl="1"/>
            <a:r>
              <a:rPr/>
              <a:t>here</a:t>
            </a:r>
          </a:p>
          <a:p>
            <a:pPr lvl="1"/>
            <a:r>
              <a:rPr/>
              <a:t>though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Right)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An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List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(Content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Caption)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First, we have some incremental bullets:</a:t>
            </a:r>
          </a:p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  <a:p>
            <a:pPr lvl="0" marL="0" indent="0">
              <a:buNone/>
            </a:pPr>
            <a:r>
              <a:rPr/>
              <a:t>Then, a picture: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(Comparison)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1"/>
            <a:r>
              <a:rPr/>
              <a:t>one</a:t>
            </a:r>
          </a:p>
          <a:p>
            <a:pPr lvl="1"/>
            <a:r>
              <a:rPr/>
              <a:t>two</a:t>
            </a:r>
          </a:p>
          <a:p>
            <a:pPr lvl="1"/>
            <a:r>
              <a:rPr/>
              <a:t>three</a:t>
            </a:r>
          </a:p>
        </p:txBody>
      </p:sp>
      <p:pic>
        <p:nvPicPr>
          <p:cNvPr descr="fig:  ./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2171700"/>
            <a:ext cx="34417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image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one</a:t>
            </a:r>
          </a:p>
          <a:p>
            <a:pPr lvl="1">
              <a:buAutoNum type="arabicPeriod"/>
            </a:pPr>
            <a:r>
              <a:rPr/>
              <a:t>two</a:t>
            </a:r>
          </a:p>
          <a:p>
            <a:pPr lvl="1">
              <a:buAutoNum type="arabicPeriod"/>
            </a:pPr>
            <a:r>
              <a:rPr/>
              <a:t>three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2171700"/>
          <a:ext cx="4038600" cy="394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these</a:t>
            </a:r>
          </a:p>
          <a:p>
            <a:pPr lvl="1"/>
            <a:r>
              <a:rPr/>
              <a:t>are</a:t>
            </a:r>
          </a:p>
          <a:p>
            <a:pPr lvl="1"/>
            <a:r>
              <a:rPr/>
              <a:t>incremental</a:t>
            </a:r>
          </a:p>
          <a:p>
            <a:pPr lvl="1"/>
            <a:r>
              <a:rPr/>
              <a:t>(the incremental class wins)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