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" Type="http://schemas.openxmlformats.org/officeDocument/2006/relationships/viewProps" Target="viewProps.xml" /><Relationship Id="rId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Two-Column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paragraph.</a:t>
            </a:r>
          </a:p>
          <a:p>
            <a:pPr lvl="0" marL="0" indent="0">
              <a:buNone/>
            </a:pPr>
            <a:r>
              <a:rPr/>
              <a:t>Another paragraph.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column paragraph.</a:t>
            </a:r>
          </a:p>
          <a:p>
            <a:pPr lvl="0" marL="0" indent="0">
              <a:buNone/>
            </a:pPr>
            <a:r>
              <a:rPr/>
              <a:t>Another second paragraph.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2018-02-19T20:28:42Z</dcterms:created>
  <dcterms:modified xsi:type="dcterms:W3CDTF">2018-02-19T20:28:42Z</dcterms:modified>
</cp:coreProperties>
</file>