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9765-5BBC-1840-A2BC-8FFBD49F1E4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CE63-5CAB-554A-A892-10E9C3A3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D83-DB19-5F40-A737-643BFAE89DA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406-E06E-F54B-97B7-8A651507F6B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6C6-FCD5-5B47-AC8D-571D84FB250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22F6-D3BB-F147-AFBB-FB3147F58A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9EE-F632-5748-A2CB-FB624E2C363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F1B6-E26E-F946-879E-A5719AC238A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070-F5AC-3A42-9644-00AE1B52505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BEE4-AB7B-1D47-BB0C-A5BCD0BFC22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4CC9-E2EB-844D-986E-BE1EDBBCD05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0356-C2EB-D14F-BC85-B383646B9A3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2BB20C-E4DD-8744-8510-A35D85187F7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C8B9-00F3-CE48-9B1D-E401BA6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75F4-A453-BC41-8FD1-1B6B936FC51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5DE3-335C-194E-A54A-06ABAE01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DD33-972B-8245-B363-5AD6AE1F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2</cp:revision>
  <dcterms:created xsi:type="dcterms:W3CDTF">2018-02-19T21:59:08Z</dcterms:created>
  <dcterms:modified xsi:type="dcterms:W3CDTF">2021-09-17T13:28:12Z</dcterms:modified>
</cp:coreProperties>
</file>