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D2BA-CF27-2D41-96B4-CC91E5FF6FC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3F3-B599-B54E-AA06-9B0D2D70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slide: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DE3F3-B599-B54E-AA06-9B0D2D70B158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E"/>
              <a:t>9/21/21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IE"/>
              <a:t>14/09/1995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