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D2BA-CF27-2D41-96B4-CC91E5FF6FC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DE3F3-B599-B54E-AA06-9B0D2D70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F1E2C-BFFF-6749-812C-F1D91A0A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9/21/21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6467-FE1F-6444-A43A-7E00704A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5D6BF-997B-3049-A837-210AB526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KSAS-IT</dc:creator>
  <cp:lastModifiedBy>Noel Francis Bourke</cp:lastModifiedBy>
  <cp:revision>2</cp:revision>
  <dcterms:created xsi:type="dcterms:W3CDTF">2018-02-19T21:59:08Z</dcterms:created>
  <dcterms:modified xsi:type="dcterms:W3CDTF">2021-09-17T13:28:52Z</dcterms:modified>
</cp:coreProperties>
</file>