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E32B0-BD3F-6E46-9BEB-6E2409794A3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E4D72-A0C2-9048-AD77-98AAB335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2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79DD-F70D-6640-AF71-BF7FD28E8BED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09B6-F3D6-3441-A75B-ECADB707C57C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D6EC-31C7-7E47-A582-38A7927AE53C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8D78-8600-AB4E-B963-B6BBACD3D331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9A56-6470-3347-B121-096B91DB7A60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A4CB-2128-F441-B4BA-6E9F69816C7E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4122-8EA0-3242-B2C2-6D9248146EB7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FC0C-44C4-6A4B-98D0-F3175A80D08C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52A-F07B-D543-854C-6C6AD5442A09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46A9-E02C-174C-AB84-7F366A69E46D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3E24-DF2B-6E4B-8F40-71A4476F56BC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F915-7793-5547-AECE-11BCFEE6861A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4CDA-15BB-F24C-BA75-7B18DB0B365A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5B20-6F49-E64F-85E8-455B96A93676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44DB-7F44-7247-B7AC-3722C092D3B9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C03E-A829-D145-AE53-F71184498792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6C73-8C66-D946-8371-485C79B9B830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8836298-4747-D04E-BA09-F85EC3564D33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5C64C-9974-0A47-B962-CCE13C7A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1150-17D5-B14C-85F6-91D40CCD9488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6A1CA-7B5B-6447-B0B0-753EEF28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091D8-9A8C-D440-B46C-2EFE62FB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3443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KSAS-IT</dc:creator>
  <cp:lastModifiedBy>Noel Francis Bourke</cp:lastModifiedBy>
  <cp:revision>2</cp:revision>
  <dcterms:created xsi:type="dcterms:W3CDTF">2018-02-19T21:59:08Z</dcterms:created>
  <dcterms:modified xsi:type="dcterms:W3CDTF">2021-09-17T13:29:34Z</dcterms:modified>
</cp:coreProperties>
</file>