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howSpecialPlsOnTitleSld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8CEC-B99B-544E-8F36-4CCCF542E5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5021-86F2-1D42-A814-595F8801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slide: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35021-86F2-1D42-A814-595F88017F0C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CA4F-0D16-D041-B77A-67C782728983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0910-7638-294D-BA41-61AB60F59CD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8F6C-06B1-1A47-92C1-9BF29053E5C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94E-FA2A-BE4A-8DE3-0570D01A74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803-0909-FF4B-A076-27D06CCD94A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03D-CFF3-F942-B4C5-80D923DA718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713C-E51D-A14C-9D4D-FA6052420E2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EA0F-D4DF-DB47-954C-7D2BE830BF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C688-1067-A642-82A0-FD875A41F4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988-67B9-E94C-AC4A-DF34B0196B9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9AD9-11F2-2447-BB59-57D3D74F13B4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6DAE14-C539-8F4B-894B-4A0BF18ECA14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