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Below section-level</a:t>
            </a:r>
          </a:p>
          <a:p>
            <a:pPr lvl="2"/>
            <a:r>
              <a:rPr>
                <a:hlinkClick r:id="rId3" action="ppaction://hlinksldjump"/>
              </a:rPr>
              <a:t>Section-level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