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8/12/21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53" r:id="rId1"/>
    <p:sldLayoutId id="2147483654" r:id="rId2"/>
    <p:sldLayoutId id="2147483655" r:id="rId3"/>
    <p:sldLayoutId id="2147483656" r:id="rId4"/>
    <p:sldLayoutId id="2147483649" r:id="rId5"/>
    <p:sldLayoutId id="2147483650" r:id="rId6"/>
    <p:sldLayoutId id="2147483651" r:id="rId7"/>
    <p:sldLayoutId id="2147483652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Hello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There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181600" y="977900"/>
          <a:ext cx="6172200" cy="48641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61722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