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;base64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111"/>
          <a:sy d="100" n="111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media/image1.png" Type="http://schemas.openxmlformats.org/officeDocument/2006/relationships/imag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3">
            <a:lum/>
          </a:blip>
          <a:srcRect/>
          <a:stretch>
            <a:fillRect b="-15000" t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342900" latinLnBrk="0" marL="3429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pic>
        <p:nvPicPr>
          <p:cNvPr descr="data:image/png;base64,iVBORw0KGgoAAAANSUhEUgAAAHcAAAB0CAQAAAAVpGWvAAAABGdBTUEAALGPC/xhBQAAACBjSFJNAAB6JgAAgIQAAPoAAACA6AAAdTAAAOpgAAA6mAAAF3CculE8AAAAAmJLR0QA/4ePzL8AAAAJcEhZcwAACxMAAAsTAQCanBgAAAAHdElNRQflBR0TBzSQW1/4AAAKXElEQVR42uXceZRU5ZnH8U9VL2zS0KAsbgwRCDIgagjBqBwRxzFmlOQoE3NiFifJJGNCTI6BEwZmxDGLJzknUVyS4xhzNCYjMZwkgwTjAhFHNBF1ZCAoqEiD2E2z9Aa91zt/UFSqml6q6Vpa6nf/6b517/u83/u+973P+7zPveRTRVaYmUuD0bzittvjPgPzWoecqky9q3NnLr+tS50/mVc4uGw1Q3Hh4L7tVEMLB7fKcIMKB7dacSHh1lBIuC0IhYPbivbCwS1GY+HgDtaqpXBwy7QWUmceo1Fr4eCerlJd4eBOVFtInfkc1bkzlm/cMlPUFw7udUpF8lyHnOlUNYKNinJlMJ+tG7XAMFTmbqjKpy7QIgiW585k/lo34htKwIhCwJ3m2vhftYWAe2l8RI45UBi4R9Ti+bzVIWca4B1BEOwqhHs3mrD8WBY6c8RleXegUnSyg4LgXaOzUv4Dvp5vxGSdpFrQ6JIslX+OnU7JN+RfNUatYEnW/OWIh30j35B/1VwxVVkdpM7x6rG+eL5u6HkiVmb1ibvJDh/JE10HDbNHMCPLVv7R2v4xufyCYGvWrYx32N/mG5UiWwTfzrqdiGfdlLorH/fuR03Bs1m3E/yX2XngS1HUM4IaY3Jga6rX853ocmRSf09OBpFBthmXX9yfCqpz0rZEvOjvk3fk+t4dYR52qMyJtWCXKfnEnWkkXsuZve3OzifuXMhhMG6nwfnDjbgYFV7KmcXi1JE5t7hDnIcnc5eLoSqfuLOU4vc5tLg/HtzNIG76T9BLUGN9DnGHpi6V9x036v60561z8HP7lLs5R7ijMp3mMkCdf0jTdK1W0zDaZgOSfpmftazIH/px8r99b91mLWm27mxlmhxAA4Yk9g/yPd/LEu4QVZnFpVZpWsfNw2v2oEl70iUaYqgPZmnRs9zuzOOm4wGXmYtVAtrVm6ZcuYhB7jJCU1ZgBzvfrkzj1qd6Ll3oQmMFTyTsPqBCha9oNlCxU5RlATeiVFumC/2tp9LIN79PUBt/Co70l/iSSbM7VAlaTc0C7hlqnZzpQl8SLO7h6Ru1Q7AFky32SBz2yFZhvVhWBqtrvZVWz+uVbtemycJujzlNEOyxRH0KahC0mOMlFVl4GP27JzIfRohaKHi9i+rO96S11gqCJoePgQ2CFSaocmWG6xXxgHszfgkR9QvBr1L9UyVGm6e5U8DU7ZCRdroj4/V6vONUMzOvtMS8odI1NrtNwHDjzHC9C9LMmhpsuHpbMgwbNcHKbODCA86wVJF9znWV8l6WXG6CjRnGLTfe5o47+34rj/ARGxxUnUa37Wr7s+CjGca9XIvJHXf+yPTjLC5ikhutsq8PmCE+YgfPOynDuD9Q7/TUXcWifmN2qmfZpca43aUOecEWo1xhUsq85vj1TaUe15Bh3Jmajy1zpNc9k5aTX+7/+tyOnW93ZRiUiFkavNzZrXqxQ/4jjSLuyDhmTLsguDWDoFHvc7mfOCx4qPNDFmhMjbZ3oska+4S21y+tUinYbaMgaDPHJO8IajK2MDnGww7GL2K7D3R12IMqOt7WKSrxWB9bcimY4pDnTdIkCD6Nq7QINhuVAdjTPZfk1rzS9YHDvGhNN1Psz8ev2PFvj4CINWKme0oQ82FEfFWb4Ok++swRn/GiWJLFbl+Dfr93fauL30Z7t8/3aa2x4EuCf7VEEHwKFPm+mGBVH2YvIzzUwR/f1FNIaa4af9fpL3dmZFg6D5zlsE0eFQS/j4cXIpZpE6w27LhgJ3oyxVartSb2fNoCFcYfs/c0DRnBnRFH25jY1+z8uI2ob2oVrI/3gd7oSpUdWnZ9epP6IvfYcMzbtEszABvsSbTcrUl7/zvxZIz4Zy2Cbb308sYlkkmPXtb16S9hD/Rb93dw7/+UEdxFifLOFRPibRwzJ8nSfHWCg65LO4YWsTJlEG3zrd5FvcpssSzJ3AC7MwD76yS/LWKB7xhrqyDYmNKbLrVX0OruNIetMfYnWdlnfu+DjRNVWJI4LeKPfe7GCzv1rY/eJLekuHrTbI+PrLN6nK0N9FCiC7d6IjES9FJXanBnPM5fZGbcKejt1mSvoL3LZJ8pWuMDVup3UcZ4VLug0XeS1hqO1fttiHfgLZaY0Zccm/labfIvvuZVVWkDNtjrDev82FddapwvCv7QZRuVeCV+3l86dMFiX4yH8F5OubeTdUXcF9hijrK+x8uXdQn1orONNd5kH3CxC+OdMma/U5UoTuCV2KrVBWnYOGjcMdGPaV4SBK0edkaH36b7mWZBuwcN7yvoEZVa0yXwXo9bYbX/tc06+wWNFqnzNyklfF3wm26v+/nxF6eCBk+mJo1gqOXx7r7fvyX5SJNVCoLDFmdyOX6s/4wX3P3W5o+uMEBlylBxmhpNPXyNqjixmnDkInacpERcY2/817d9xSCMtlMQPG9a5jPiJlhsuxqNiafbZj/3cZe5wY1utsiFhoug2LbEi1DwI8HKHsfW2wXtquOlN1nun1zu9KTzxnkq4fi/baHfCYK67H32qcjJxpvpMnN9rMuIUpGX3ZL4b6oGbT7YY9kfEhNzhYusSprN7HW3yxPHDLDAGyn9aXtqclh+tNpWH1OCqNWC1WmcE1UhuAellmpLeYw9aELiuOGWxCOdOyzL/DJX73WaWkHwP850jaDNh9M6b7ngQNzx+3SHiEmdu5NG7JNMcGbu3vXtXosSlXzNLsHTaVZsjiD4Wvy/u44ZBm/rL4CpWpBSzZiPp3neYG8JibzjiWo6ALe7P3dfPEpfZzmQVMnN3bp/qVoiiLku/t+sTmZg9/eyLlEXWpZmxshx6xINgha/dEOvXnUbp16wIbF+OMKtKlJw9yvrxeLOWR7V4LPZhSXiDJ80/ThWndYKYuYn7Rnq857Vqkm1mJjnPJJWOsNQSx1Q7ar+8UpN5/qQ9k4nE2VKRZzrXu+IafVDNztZpNPVxYEustx+LVZ0G0LuF/qZ4OVuPOChrvZTm8Ts85TH3Gae8wxTbKqzfcZPbBfTYo3Z/etV1s51jhbtHnRRt0cNcIHF1mvULqbZAXu1aBa02eq7pvaE2l96eMS9voyD7vTtHr+jMciZZjrVCIMcVuVNr9gtd1nSGdBQK+NP7Fuz1x37j8fS4nciyo0y2zDrCuNLKSVWaBP8upPw/gmpIW7SItjhE+Yame/qZF8R18djnzF17svRG2V51cKkyf5bPS61v+dV4rkkn7neF/rjrCiTOj9lVa/Fbe8Fb6kvuiklnzKWy4+S50MRn0hJUdvuzHxXKds616tJwG92CNyfgCp3izcTwOv6lrTaf5zIrtTkGb9wwFvKlRsnancuP+iVP5VaYKeYN1yb7ThUf9Fon/S0Q15wYzq5NSeCosZbZKtqd5h5oj+Nj6rYHCtU2WWpsSe6z3UUucz11qm30eeOIyPrPakis/zKu2qtcYP3dXdof4lVZQJ6hqvNc5bXvWCjTbap7xgTOXFwj0JPd5VLTDZKtUr71NngkOFOMcCfTzTcI4o4yWhTnG2ySYpExdTY7e7/B97U+KZL+VqlAAAAJXRFWHRkYXRlOmNyZWF0ZQAyMDIxLTA1LTI4VDIyOjIxOjA2KzAwOjAw110WIwAAACV0RVh0ZGF0ZTptb2RpZnkAMjAyMS0wNS0yOFQyMjoyMTowNiswMDowMKYArp8AAAAASUVORK5CYII=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14600" y="1600200"/>
            <a:ext cx="41148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spider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2023-10-13T22:19:42Z</dcterms:created>
  <dcterms:modified xsi:type="dcterms:W3CDTF">2023-10-13T22:19:42Z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