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3" r:id="rId3"/>
    <p:sldId id="325" r:id="rId4"/>
    <p:sldId id="326" r:id="rId5"/>
    <p:sldId id="327" r:id="rId6"/>
    <p:sldId id="322" r:id="rId7"/>
    <p:sldId id="298" r:id="rId8"/>
    <p:sldId id="299" r:id="rId9"/>
    <p:sldId id="30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83" autoAdjust="0"/>
  </p:normalViewPr>
  <p:slideViewPr>
    <p:cSldViewPr>
      <p:cViewPr>
        <p:scale>
          <a:sx n="100" d="100"/>
          <a:sy n="100" d="100"/>
        </p:scale>
        <p:origin x="-117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Data-Dependent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Windows: based on time or count</a:t>
            </a:r>
          </a:p>
          <a:p>
            <a:r>
              <a:rPr lang="en-US" dirty="0" smtClean="0"/>
              <a:t>Frames: based on data, e.g. </a:t>
            </a:r>
            <a:r>
              <a:rPr lang="en-US" dirty="0" err="1" smtClean="0"/>
              <a:t>Δfluorescence</a:t>
            </a:r>
            <a:r>
              <a:rPr lang="en-US" dirty="0" smtClean="0"/>
              <a:t> &gt; 0.05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842818" y="2897909"/>
            <a:ext cx="7146637" cy="2193636"/>
          </a:xfrm>
          <a:custGeom>
            <a:avLst/>
            <a:gdLst>
              <a:gd name="connsiteX0" fmla="*/ 0 w 7146637"/>
              <a:gd name="connsiteY0" fmla="*/ 2193636 h 2193636"/>
              <a:gd name="connsiteX1" fmla="*/ 80818 w 7146637"/>
              <a:gd name="connsiteY1" fmla="*/ 1500909 h 2193636"/>
              <a:gd name="connsiteX2" fmla="*/ 265546 w 7146637"/>
              <a:gd name="connsiteY2" fmla="*/ 1085273 h 2193636"/>
              <a:gd name="connsiteX3" fmla="*/ 623455 w 7146637"/>
              <a:gd name="connsiteY3" fmla="*/ 727364 h 2193636"/>
              <a:gd name="connsiteX4" fmla="*/ 1166091 w 7146637"/>
              <a:gd name="connsiteY4" fmla="*/ 646546 h 2193636"/>
              <a:gd name="connsiteX5" fmla="*/ 1270000 w 7146637"/>
              <a:gd name="connsiteY5" fmla="*/ 819727 h 2193636"/>
              <a:gd name="connsiteX6" fmla="*/ 1593273 w 7146637"/>
              <a:gd name="connsiteY6" fmla="*/ 1039091 h 2193636"/>
              <a:gd name="connsiteX7" fmla="*/ 1881909 w 7146637"/>
              <a:gd name="connsiteY7" fmla="*/ 103909 h 2193636"/>
              <a:gd name="connsiteX8" fmla="*/ 1939637 w 7146637"/>
              <a:gd name="connsiteY8" fmla="*/ 531091 h 2193636"/>
              <a:gd name="connsiteX9" fmla="*/ 2470727 w 7146637"/>
              <a:gd name="connsiteY9" fmla="*/ 577273 h 2193636"/>
              <a:gd name="connsiteX10" fmla="*/ 3278909 w 7146637"/>
              <a:gd name="connsiteY10" fmla="*/ 958273 h 2193636"/>
              <a:gd name="connsiteX11" fmla="*/ 3440546 w 7146637"/>
              <a:gd name="connsiteY11" fmla="*/ 1916546 h 2193636"/>
              <a:gd name="connsiteX12" fmla="*/ 4156364 w 7146637"/>
              <a:gd name="connsiteY12" fmla="*/ 1985818 h 2193636"/>
              <a:gd name="connsiteX13" fmla="*/ 4745182 w 7146637"/>
              <a:gd name="connsiteY13" fmla="*/ 1905000 h 2193636"/>
              <a:gd name="connsiteX14" fmla="*/ 5056909 w 7146637"/>
              <a:gd name="connsiteY14" fmla="*/ 1466273 h 2193636"/>
              <a:gd name="connsiteX15" fmla="*/ 5310909 w 7146637"/>
              <a:gd name="connsiteY15" fmla="*/ 496455 h 2193636"/>
              <a:gd name="connsiteX16" fmla="*/ 5495637 w 7146637"/>
              <a:gd name="connsiteY16" fmla="*/ 1524000 h 2193636"/>
              <a:gd name="connsiteX17" fmla="*/ 5645727 w 7146637"/>
              <a:gd name="connsiteY17" fmla="*/ 0 h 2193636"/>
              <a:gd name="connsiteX18" fmla="*/ 6015182 w 7146637"/>
              <a:gd name="connsiteY18" fmla="*/ 2055091 h 2193636"/>
              <a:gd name="connsiteX19" fmla="*/ 7146637 w 7146637"/>
              <a:gd name="connsiteY19" fmla="*/ 2193636 h 21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46637" h="2193636">
                <a:moveTo>
                  <a:pt x="0" y="2193636"/>
                </a:moveTo>
                <a:lnTo>
                  <a:pt x="80818" y="1500909"/>
                </a:lnTo>
                <a:lnTo>
                  <a:pt x="265546" y="1085273"/>
                </a:lnTo>
                <a:lnTo>
                  <a:pt x="623455" y="727364"/>
                </a:lnTo>
                <a:lnTo>
                  <a:pt x="1166091" y="646546"/>
                </a:lnTo>
                <a:lnTo>
                  <a:pt x="1270000" y="819727"/>
                </a:lnTo>
                <a:lnTo>
                  <a:pt x="1593273" y="1039091"/>
                </a:lnTo>
                <a:lnTo>
                  <a:pt x="1881909" y="103909"/>
                </a:lnTo>
                <a:lnTo>
                  <a:pt x="1939637" y="531091"/>
                </a:lnTo>
                <a:lnTo>
                  <a:pt x="2470727" y="577273"/>
                </a:lnTo>
                <a:lnTo>
                  <a:pt x="3278909" y="958273"/>
                </a:lnTo>
                <a:lnTo>
                  <a:pt x="3440546" y="1916546"/>
                </a:lnTo>
                <a:lnTo>
                  <a:pt x="4156364" y="1985818"/>
                </a:lnTo>
                <a:lnTo>
                  <a:pt x="4745182" y="1905000"/>
                </a:lnTo>
                <a:lnTo>
                  <a:pt x="5056909" y="1466273"/>
                </a:lnTo>
                <a:lnTo>
                  <a:pt x="5310909" y="496455"/>
                </a:lnTo>
                <a:lnTo>
                  <a:pt x="5495637" y="1524000"/>
                </a:lnTo>
                <a:lnTo>
                  <a:pt x="5645727" y="0"/>
                </a:lnTo>
                <a:lnTo>
                  <a:pt x="6015182" y="2055091"/>
                </a:lnTo>
                <a:lnTo>
                  <a:pt x="7146637" y="219363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5562600"/>
            <a:ext cx="7162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954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336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384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46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670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432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94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004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052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338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624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148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910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672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006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388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674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198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722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484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246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4008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770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532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294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056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818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342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3914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48600" y="2743200"/>
            <a:ext cx="0" cy="312420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1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Fluorescence vs. Depth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733800" cy="2466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66800"/>
            <a:ext cx="39624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3729038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3886200"/>
            <a:ext cx="3809999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55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Dye Mass by Density Bins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" t="59347" r="1389" b="2344"/>
          <a:stretch/>
        </p:blipFill>
        <p:spPr bwMode="auto">
          <a:xfrm>
            <a:off x="38100" y="762000"/>
            <a:ext cx="8924636" cy="2075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" t="60006" r="1389" b="196"/>
          <a:stretch/>
        </p:blipFill>
        <p:spPr bwMode="auto">
          <a:xfrm>
            <a:off x="0" y="2971800"/>
            <a:ext cx="8901546" cy="2020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38200" y="1143000"/>
            <a:ext cx="243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(~58K tuples)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200400"/>
            <a:ext cx="341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Dye Mass | Density  (1000 frames)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" t="62226" r="1086" b="672"/>
          <a:stretch/>
        </p:blipFill>
        <p:spPr bwMode="auto">
          <a:xfrm>
            <a:off x="38100" y="4800600"/>
            <a:ext cx="8947727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838200" y="5029200"/>
            <a:ext cx="177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(1000)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1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928687"/>
            <a:ext cx="9134475" cy="500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43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1"/>
            <a:ext cx="4724400" cy="271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18" y="1600200"/>
            <a:ext cx="478378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37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8884" y="685799"/>
            <a:ext cx="7162800" cy="54784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u="sng" dirty="0" smtClean="0"/>
              <a:t>List of graphs (2-7)</a:t>
            </a:r>
          </a:p>
          <a:p>
            <a:endParaRPr lang="en-US" sz="1400" dirty="0" smtClean="0"/>
          </a:p>
          <a:p>
            <a:r>
              <a:rPr lang="en-US" sz="1400" i="1" dirty="0" smtClean="0"/>
              <a:t>Dataset</a:t>
            </a:r>
            <a:r>
              <a:rPr lang="en-US" sz="1400" i="1" dirty="0"/>
              <a:t>: tow2.txt (57773 tuples)</a:t>
            </a:r>
            <a:endParaRPr lang="en-US" sz="1400" i="1" u="sng" dirty="0"/>
          </a:p>
          <a:p>
            <a:r>
              <a:rPr lang="en-US" sz="1400" i="1" dirty="0" smtClean="0"/>
              <a:t>Scatterplots</a:t>
            </a:r>
          </a:p>
          <a:p>
            <a:endParaRPr lang="en-US" sz="1400" i="1" dirty="0" smtClean="0"/>
          </a:p>
          <a:p>
            <a:r>
              <a:rPr lang="en-US" sz="1400" dirty="0" smtClean="0"/>
              <a:t>Depth </a:t>
            </a:r>
            <a:r>
              <a:rPr lang="en-US" sz="1400" dirty="0" err="1" smtClean="0"/>
              <a:t>vs</a:t>
            </a:r>
            <a:r>
              <a:rPr lang="en-US" sz="1400" dirty="0" smtClean="0"/>
              <a:t> </a:t>
            </a:r>
            <a:r>
              <a:rPr lang="en-US" sz="1400" dirty="0" err="1" smtClean="0"/>
              <a:t>flsp</a:t>
            </a:r>
            <a:r>
              <a:rPr lang="en-US" sz="1400" dirty="0" smtClean="0"/>
              <a:t> (original data)</a:t>
            </a:r>
          </a:p>
          <a:p>
            <a:r>
              <a:rPr lang="en-US" sz="1400" dirty="0" smtClean="0"/>
              <a:t>1000 delta frames on </a:t>
            </a:r>
            <a:r>
              <a:rPr lang="en-US" sz="1400" dirty="0" err="1" smtClean="0"/>
              <a:t>flsp</a:t>
            </a:r>
            <a:endParaRPr lang="en-US" sz="1400" dirty="0" smtClean="0"/>
          </a:p>
          <a:p>
            <a:r>
              <a:rPr lang="en-US" sz="1400" dirty="0" smtClean="0"/>
              <a:t>1000 tumbling windows</a:t>
            </a:r>
          </a:p>
          <a:p>
            <a:r>
              <a:rPr lang="en-US" sz="1400" i="1" dirty="0" err="1" smtClean="0"/>
              <a:t>Xoomed</a:t>
            </a:r>
            <a:r>
              <a:rPr lang="en-US" sz="1400" i="1" dirty="0" smtClean="0"/>
              <a:t>-in versions</a:t>
            </a:r>
          </a:p>
          <a:p>
            <a:r>
              <a:rPr lang="en-US" sz="1400" dirty="0"/>
              <a:t>Depth </a:t>
            </a:r>
            <a:r>
              <a:rPr lang="en-US" sz="1400" dirty="0" err="1"/>
              <a:t>vs</a:t>
            </a:r>
            <a:r>
              <a:rPr lang="en-US" sz="1400" dirty="0"/>
              <a:t> </a:t>
            </a:r>
            <a:r>
              <a:rPr lang="en-US" sz="1400" dirty="0" err="1"/>
              <a:t>flsp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/>
              <a:t>original </a:t>
            </a:r>
            <a:r>
              <a:rPr lang="en-US" sz="1400" dirty="0" smtClean="0"/>
              <a:t>data, 36062 tuples)</a:t>
            </a:r>
            <a:endParaRPr lang="en-US" sz="1400" dirty="0"/>
          </a:p>
          <a:p>
            <a:r>
              <a:rPr lang="en-US" sz="1400" dirty="0"/>
              <a:t>1000 delta frames on </a:t>
            </a:r>
            <a:r>
              <a:rPr lang="en-US" sz="1400" dirty="0" err="1"/>
              <a:t>flsp</a:t>
            </a:r>
            <a:endParaRPr lang="en-US" sz="1400" dirty="0"/>
          </a:p>
          <a:p>
            <a:r>
              <a:rPr lang="en-US" sz="1400" dirty="0"/>
              <a:t>1000 tumbling windows</a:t>
            </a:r>
          </a:p>
          <a:p>
            <a:endParaRPr lang="en-US" sz="1400" u="sng" dirty="0" smtClean="0"/>
          </a:p>
          <a:p>
            <a:r>
              <a:rPr lang="en-US" sz="1400" u="sng" dirty="0" smtClean="0"/>
              <a:t>List </a:t>
            </a:r>
            <a:r>
              <a:rPr lang="en-US" sz="1400" u="sng" dirty="0"/>
              <a:t>of graphs </a:t>
            </a:r>
            <a:r>
              <a:rPr lang="en-US" sz="1400" u="sng" dirty="0" smtClean="0"/>
              <a:t>(8-13)</a:t>
            </a:r>
          </a:p>
          <a:p>
            <a:endParaRPr lang="en-US" sz="1400" u="sng" dirty="0"/>
          </a:p>
          <a:p>
            <a:r>
              <a:rPr lang="en-US" sz="1400" i="1" dirty="0"/>
              <a:t>Dataset: tow2.cnv (312000 tuples</a:t>
            </a:r>
            <a:r>
              <a:rPr lang="en-US" sz="1400" i="1" dirty="0" smtClean="0"/>
              <a:t>)</a:t>
            </a:r>
            <a:endParaRPr lang="en-US" sz="1400" u="sng" dirty="0" smtClean="0"/>
          </a:p>
          <a:p>
            <a:r>
              <a:rPr lang="en-US" sz="1400" i="1" dirty="0"/>
              <a:t>Scatterplots</a:t>
            </a:r>
          </a:p>
          <a:p>
            <a:endParaRPr lang="en-US" sz="1400" i="1" dirty="0"/>
          </a:p>
          <a:p>
            <a:r>
              <a:rPr lang="en-US" sz="1400" dirty="0"/>
              <a:t>Depth </a:t>
            </a:r>
            <a:r>
              <a:rPr lang="en-US" sz="1400" dirty="0" err="1"/>
              <a:t>vs</a:t>
            </a:r>
            <a:r>
              <a:rPr lang="en-US" sz="1400" dirty="0"/>
              <a:t> </a:t>
            </a:r>
            <a:r>
              <a:rPr lang="en-US" sz="1400" dirty="0" err="1"/>
              <a:t>flsp</a:t>
            </a:r>
            <a:r>
              <a:rPr lang="en-US" sz="1400" dirty="0"/>
              <a:t> (original data)</a:t>
            </a:r>
          </a:p>
          <a:p>
            <a:r>
              <a:rPr lang="en-US" sz="1400" dirty="0"/>
              <a:t>1000 delta frames on </a:t>
            </a:r>
            <a:r>
              <a:rPr lang="en-US" sz="1400" dirty="0" err="1"/>
              <a:t>flsp</a:t>
            </a:r>
            <a:endParaRPr lang="en-US" sz="1400" dirty="0"/>
          </a:p>
          <a:p>
            <a:r>
              <a:rPr lang="en-US" sz="1400" dirty="0"/>
              <a:t>1000 tumbling windows</a:t>
            </a:r>
          </a:p>
          <a:p>
            <a:endParaRPr lang="en-US" sz="1400" i="1" dirty="0" smtClean="0"/>
          </a:p>
          <a:p>
            <a:r>
              <a:rPr lang="en-US" sz="1400" i="1" dirty="0" err="1" smtClean="0"/>
              <a:t>Xoomed</a:t>
            </a:r>
            <a:r>
              <a:rPr lang="en-US" sz="1400" i="1" dirty="0" smtClean="0"/>
              <a:t>-in </a:t>
            </a:r>
            <a:r>
              <a:rPr lang="en-US" sz="1400" i="1" dirty="0"/>
              <a:t>versions</a:t>
            </a:r>
          </a:p>
          <a:p>
            <a:r>
              <a:rPr lang="en-US" sz="1400" dirty="0"/>
              <a:t>Depth </a:t>
            </a:r>
            <a:r>
              <a:rPr lang="en-US" sz="1400" dirty="0" err="1"/>
              <a:t>vs</a:t>
            </a:r>
            <a:r>
              <a:rPr lang="en-US" sz="1400" dirty="0"/>
              <a:t> </a:t>
            </a:r>
            <a:r>
              <a:rPr lang="en-US" sz="1400" dirty="0" err="1"/>
              <a:t>flsp</a:t>
            </a:r>
            <a:r>
              <a:rPr lang="en-US" sz="1400" dirty="0"/>
              <a:t> (original data, </a:t>
            </a:r>
            <a:r>
              <a:rPr lang="en-US" sz="1400" dirty="0" smtClean="0"/>
              <a:t>204229 </a:t>
            </a:r>
            <a:r>
              <a:rPr lang="en-US" sz="1400" dirty="0"/>
              <a:t>tuples)</a:t>
            </a:r>
          </a:p>
          <a:p>
            <a:r>
              <a:rPr lang="en-US" sz="1400" dirty="0"/>
              <a:t>1000 delta frames on </a:t>
            </a:r>
            <a:r>
              <a:rPr lang="en-US" sz="1400" dirty="0" err="1"/>
              <a:t>flsp</a:t>
            </a:r>
            <a:endParaRPr lang="en-US" sz="1400" dirty="0"/>
          </a:p>
          <a:p>
            <a:r>
              <a:rPr lang="en-US" sz="1400" dirty="0"/>
              <a:t>1000 tumbling </a:t>
            </a:r>
            <a:r>
              <a:rPr lang="en-US" sz="1400" dirty="0" smtClean="0"/>
              <a:t>windows</a:t>
            </a:r>
          </a:p>
          <a:p>
            <a:endParaRPr lang="en-US" sz="1400" dirty="0"/>
          </a:p>
          <a:p>
            <a:r>
              <a:rPr lang="en-US" sz="1400" u="sng" dirty="0" smtClean="0"/>
              <a:t>List </a:t>
            </a:r>
            <a:r>
              <a:rPr lang="en-US" sz="1400" u="sng" dirty="0"/>
              <a:t>of graphs </a:t>
            </a:r>
            <a:r>
              <a:rPr lang="en-US" sz="1400" u="sng" dirty="0" smtClean="0"/>
              <a:t>(14-17)</a:t>
            </a:r>
          </a:p>
          <a:p>
            <a:endParaRPr lang="en-US" sz="1400" u="sng" dirty="0"/>
          </a:p>
          <a:p>
            <a:r>
              <a:rPr lang="en-US" sz="1400" i="1" dirty="0" smtClean="0"/>
              <a:t>Dataset: w0908b_tow15 (374999 tuples)</a:t>
            </a:r>
            <a:endParaRPr lang="en-US" sz="1400" i="1" dirty="0"/>
          </a:p>
          <a:p>
            <a:r>
              <a:rPr lang="en-US" sz="1400" i="1" dirty="0" smtClean="0"/>
              <a:t>Scatterplots</a:t>
            </a:r>
            <a:endParaRPr lang="en-US" sz="1400" i="1" dirty="0"/>
          </a:p>
          <a:p>
            <a:endParaRPr lang="en-US" sz="1400" i="1" dirty="0"/>
          </a:p>
          <a:p>
            <a:r>
              <a:rPr lang="en-US" sz="1400" dirty="0"/>
              <a:t>Depth </a:t>
            </a:r>
            <a:r>
              <a:rPr lang="en-US" sz="1400" dirty="0" err="1"/>
              <a:t>vs</a:t>
            </a:r>
            <a:r>
              <a:rPr lang="en-US" sz="1400" dirty="0"/>
              <a:t> </a:t>
            </a:r>
            <a:r>
              <a:rPr lang="en-US" sz="1400" dirty="0" err="1"/>
              <a:t>flsp</a:t>
            </a:r>
            <a:r>
              <a:rPr lang="en-US" sz="1400" dirty="0"/>
              <a:t> (original data)</a:t>
            </a:r>
          </a:p>
          <a:p>
            <a:r>
              <a:rPr lang="en-US" sz="1400" dirty="0" smtClean="0"/>
              <a:t>Delta=0.005 </a:t>
            </a:r>
            <a:r>
              <a:rPr lang="en-US" sz="1400" dirty="0"/>
              <a:t>frames on </a:t>
            </a:r>
            <a:r>
              <a:rPr lang="en-US" sz="1400" dirty="0" err="1" smtClean="0"/>
              <a:t>flsp</a:t>
            </a:r>
            <a:r>
              <a:rPr lang="en-US" sz="1400" dirty="0" smtClean="0"/>
              <a:t> (3044 frames)</a:t>
            </a:r>
          </a:p>
          <a:p>
            <a:r>
              <a:rPr lang="en-US" sz="1400" dirty="0" smtClean="0"/>
              <a:t>Sampling every 124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tuple (3024 tuples)</a:t>
            </a:r>
            <a:endParaRPr lang="en-US" sz="1400" dirty="0"/>
          </a:p>
          <a:p>
            <a:r>
              <a:rPr lang="en-US" sz="1400" dirty="0" smtClean="0"/>
              <a:t>Tumbling windows (3045 windows)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u="sng" dirty="0" smtClean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816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914400"/>
            <a:ext cx="9134475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919162"/>
            <a:ext cx="9134475" cy="501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7712"/>
            <a:ext cx="9144000" cy="536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206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Data-Dependent Frames</vt:lpstr>
      <vt:lpstr>Fluorescence vs. Depth</vt:lpstr>
      <vt:lpstr>Dye Mass by Density Bins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Sharmadha Moorthy</dc:creator>
  <cp:lastModifiedBy>David Maier</cp:lastModifiedBy>
  <cp:revision>37</cp:revision>
  <dcterms:created xsi:type="dcterms:W3CDTF">2006-08-16T00:00:00Z</dcterms:created>
  <dcterms:modified xsi:type="dcterms:W3CDTF">2012-06-01T14:49:32Z</dcterms:modified>
</cp:coreProperties>
</file>