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94"/>
  </p:normalViewPr>
  <p:slideViewPr>
    <p:cSldViewPr snapToGrid="0">
      <p:cViewPr varScale="1">
        <p:scale>
          <a:sx n="121" d="100"/>
          <a:sy n="121" d="100"/>
        </p:scale>
        <p:origin x="1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7B2D-9991-79F5-78EA-CCE435D82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33FB-4780-4784-D350-9DF59912C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455FB-4DA1-6FAD-6402-CE053A5D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ADBC-A25F-F94D-8962-51EDCF188FA0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FF4D3-B7BC-1521-0C92-8E0B391A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56FAE-92D2-DA5E-2CDE-01E8A484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6C9C-1219-9246-8CE4-ABEAAEA2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7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78B0-8415-EF4C-CF0B-DB22116E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6CE7F-17F6-3740-45C5-E5C8FF6C5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3F00-2816-7D5F-0877-A2545869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ADBC-A25F-F94D-8962-51EDCF188FA0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29A00-910A-759E-2D1A-159A3FD6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38424-EF71-E3B2-3909-3AA70AC2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6C9C-1219-9246-8CE4-ABEAAEA2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6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D75D4-172C-3295-A790-F71FB4F9D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CCBDA-D985-C15D-A044-D0EAD3065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DB2AA-32D3-9E34-0798-E68DDB21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ADBC-A25F-F94D-8962-51EDCF188FA0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20A84-ED5D-99F0-7A1D-1C06EA00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FA3B5-E3F0-5B47-05E8-7A34FA27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6C9C-1219-9246-8CE4-ABEAAEA2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7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A67A-1159-BDD6-776F-50A91CE9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0C28-6D71-DA09-1720-FB231B3D6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F489-8369-91D4-ABD3-07B84202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ADBC-A25F-F94D-8962-51EDCF188FA0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E202-EE74-B822-DF93-75D5A69E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5C574-DEAD-AF5D-23C2-83440D98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6C9C-1219-9246-8CE4-ABEAAEA2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7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593F-9AF1-17ED-6AC9-85198264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BF9FB-A53F-E1C8-433E-FACD0BDBA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DFAAD-086B-D545-89A9-43AFB02C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ADBC-A25F-F94D-8962-51EDCF188FA0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85B30-65B9-4A28-4375-01619820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7E74-30CE-93B5-5E08-E19C87BA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6C9C-1219-9246-8CE4-ABEAAEA2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2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91B5-0E8B-78CC-EC1F-D4CBDDD3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96E1-F11D-8882-425D-A1A2845D6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F5917-638A-0B21-3CAE-AF8FEFBA8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9619C-3A07-A566-112C-440FDAA0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ADBC-A25F-F94D-8962-51EDCF188FA0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AD78F-9896-83CF-FD32-1E23184E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C0DB4-0F75-56C9-8A02-C7B8713A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6C9C-1219-9246-8CE4-ABEAAEA2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6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F533-80A6-A3ED-1C9E-19569278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C7B58-2CB9-4F53-744E-2990EA7F6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5D428-465D-DEF1-8D83-22BA3D277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27697-0BF9-6CDF-7CA3-37AEDBC18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942BD-AD39-35E2-6AD3-0A2D0AF0C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F48B6-FEBC-8A1B-B467-1956ED4A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ADBC-A25F-F94D-8962-51EDCF188FA0}" type="datetimeFigureOut">
              <a:rPr lang="en-US" smtClean="0"/>
              <a:t>7/3/24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328ED-AE2C-7017-3F7E-65D3FD87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5F342-5A59-FF0E-3D00-ECDC57D7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6C9C-1219-9246-8CE4-ABEAAEA2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7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4E72-56A9-6721-FF91-17544EF8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F1C5B-E258-EC8D-BED8-759E4BF6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ADBC-A25F-F94D-8962-51EDCF188FA0}" type="datetimeFigureOut">
              <a:rPr lang="en-US" smtClean="0"/>
              <a:t>7/3/24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45369-EBBF-2F59-6A93-A71E1632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0D0B1-DF4C-00AC-45B3-251B0760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6C9C-1219-9246-8CE4-ABEAAEA2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8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B5586-6EE7-4759-1613-97B0C18C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ADBC-A25F-F94D-8962-51EDCF188FA0}" type="datetimeFigureOut">
              <a:rPr lang="en-US" smtClean="0"/>
              <a:t>7/3/24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E39BB-7284-407C-EE16-A157CEE7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0EDF1-903E-5105-1129-3414BE79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6C9C-1219-9246-8CE4-ABEAAEA2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5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C543-D467-B2DD-00EA-D2DD61DC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DB8C-1248-5227-C140-1EC8B2964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F053C-B932-7E78-B1C4-CAEEC3925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EAF01-478B-3B46-E846-4446B9DC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ADBC-A25F-F94D-8962-51EDCF188FA0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A327B-23AE-9971-2708-DAC95ED4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206FF-3281-DA20-BF29-BA8A51EE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6C9C-1219-9246-8CE4-ABEAAEA2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7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19C9-C1C4-EECF-5880-8341D553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D8077-61BB-21AF-7C7A-13A47EFA0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F6532-CA1B-9ED9-AF40-950CA1E40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665A-1AE9-4C76-5E05-C8FEE2DC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6ADBC-A25F-F94D-8962-51EDCF188FA0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6AE71-9575-3C84-2C46-D6436B73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63017-003E-8A10-18BC-488B6656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6C9C-1219-9246-8CE4-ABEAAEA2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6130D-FFEB-0544-0D0E-07CD57E6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70512-97B0-14F0-32F1-655A3D97A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285A4-4AF2-EE8C-030A-DEF082EF3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6ADBC-A25F-F94D-8962-51EDCF188FA0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9366-11C8-EA52-52D0-7FBD48912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B28C8-4DD1-2DBF-850C-A1EC42218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6C9C-1219-9246-8CE4-ABEAAEA25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3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D6FAA16F-3560-332E-3F06-7E1DDB3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1" y="1784070"/>
            <a:ext cx="3951115" cy="1481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7C0B9F-2787-A54C-CB4E-5285C2796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14" y="1008225"/>
            <a:ext cx="4238330" cy="508599"/>
          </a:xfrm>
          <a:prstGeom prst="rect">
            <a:avLst/>
          </a:prstGeom>
        </p:spPr>
      </p:pic>
      <p:pic>
        <p:nvPicPr>
          <p:cNvPr id="15" name="Picture 1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D436894B-5366-67D5-5FF1-F5C3A0EE5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486" y="567139"/>
            <a:ext cx="3658438" cy="1481667"/>
          </a:xfrm>
          <a:prstGeom prst="rect">
            <a:avLst/>
          </a:prstGeom>
        </p:spPr>
      </p:pic>
      <p:pic>
        <p:nvPicPr>
          <p:cNvPr id="7" name="Picture 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85BA348-87B7-E887-909D-F7639B603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819" y="740978"/>
            <a:ext cx="3278292" cy="1043092"/>
          </a:xfrm>
          <a:prstGeom prst="rect">
            <a:avLst/>
          </a:prstGeom>
        </p:spPr>
      </p:pic>
      <p:pic>
        <p:nvPicPr>
          <p:cNvPr id="13" name="Picture 1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E3059AF-FF28-D764-02BB-D7D88DB42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7778" y="2200613"/>
            <a:ext cx="2929545" cy="725063"/>
          </a:xfrm>
          <a:prstGeom prst="rect">
            <a:avLst/>
          </a:prstGeom>
        </p:spPr>
      </p:pic>
      <p:pic>
        <p:nvPicPr>
          <p:cNvPr id="11" name="Picture 10" descr="A logo of a school of food and agriculture&#10;&#10;Description automatically generated">
            <a:extLst>
              <a:ext uri="{FF2B5EF4-FFF2-40B4-BE49-F238E27FC236}">
                <a16:creationId xmlns:a16="http://schemas.microsoft.com/office/drawing/2014/main" id="{EE1004E8-39F4-5A5E-AC4D-8D74A8C0E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4451" y="1849890"/>
            <a:ext cx="1344376" cy="1350025"/>
          </a:xfrm>
          <a:prstGeom prst="rect">
            <a:avLst/>
          </a:prstGeom>
        </p:spPr>
      </p:pic>
      <p:pic>
        <p:nvPicPr>
          <p:cNvPr id="3" name="Picture 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5A84148-CFA0-F365-87BD-47AE491ADD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1211" y="1936887"/>
            <a:ext cx="2782485" cy="1273537"/>
          </a:xfrm>
          <a:prstGeom prst="rect">
            <a:avLst/>
          </a:prstGeom>
        </p:spPr>
      </p:pic>
      <p:pic>
        <p:nvPicPr>
          <p:cNvPr id="6" name="Picture 5" descr="A logo on a black background&#10;&#10;Description automatically generated">
            <a:extLst>
              <a:ext uri="{FF2B5EF4-FFF2-40B4-BE49-F238E27FC236}">
                <a16:creationId xmlns:a16="http://schemas.microsoft.com/office/drawing/2014/main" id="{523F3A6C-05D6-197F-DF5E-B8EEAC75D1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548" y="4262273"/>
            <a:ext cx="2566090" cy="25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0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Howard Wyatt</dc:creator>
  <cp:lastModifiedBy>Bruce Howard Wyatt</cp:lastModifiedBy>
  <cp:revision>2</cp:revision>
  <dcterms:created xsi:type="dcterms:W3CDTF">2024-06-20T14:12:29Z</dcterms:created>
  <dcterms:modified xsi:type="dcterms:W3CDTF">2024-07-03T13:37:35Z</dcterms:modified>
</cp:coreProperties>
</file>