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34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68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02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36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670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04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38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672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1"/>
  </p:normalViewPr>
  <p:slideViewPr>
    <p:cSldViewPr snapToGrid="0" snapToObjects="1">
      <p:cViewPr varScale="1">
        <p:scale>
          <a:sx n="138" d="100"/>
          <a:sy n="138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59CC-4570-A34F-865A-F748316CC1A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4239" r="4471" b="12427"/>
          <a:stretch/>
        </p:blipFill>
        <p:spPr>
          <a:xfrm>
            <a:off x="0" y="0"/>
            <a:ext cx="6400800" cy="4572000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5735782" y="2258292"/>
            <a:ext cx="258621" cy="1184004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5599" y="2046305"/>
            <a:ext cx="1040780" cy="117088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56158" y="2257425"/>
            <a:ext cx="457200" cy="221166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73" y="2928781"/>
            <a:ext cx="416312" cy="494370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05980" y="3602182"/>
            <a:ext cx="174529" cy="201932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Malcolm, James</dc:creator>
  <cp:lastModifiedBy>Malcolm, James</cp:lastModifiedBy>
  <cp:revision>2</cp:revision>
  <dcterms:created xsi:type="dcterms:W3CDTF">2018-01-27T15:53:19Z</dcterms:created>
  <dcterms:modified xsi:type="dcterms:W3CDTF">2018-02-19T20:20:24Z</dcterms:modified>
</cp:coreProperties>
</file>