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400800" cy="4572000"/>
  <p:notesSz cx="6858000" cy="9144000"/>
  <p:defaultTextStyle>
    <a:defPPr>
      <a:defRPr lang="en-US"/>
    </a:defPPr>
    <a:lvl1pPr marL="0" algn="l" defTabSz="526668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1pPr>
    <a:lvl2pPr marL="263334" algn="l" defTabSz="526668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2pPr>
    <a:lvl3pPr marL="526668" algn="l" defTabSz="526668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3pPr>
    <a:lvl4pPr marL="790002" algn="l" defTabSz="526668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4pPr>
    <a:lvl5pPr marL="1053336" algn="l" defTabSz="526668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5pPr>
    <a:lvl6pPr marL="1316670" algn="l" defTabSz="526668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6pPr>
    <a:lvl7pPr marL="1580004" algn="l" defTabSz="526668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7pPr>
    <a:lvl8pPr marL="1843338" algn="l" defTabSz="526668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8pPr>
    <a:lvl9pPr marL="2106672" algn="l" defTabSz="526668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31"/>
  </p:normalViewPr>
  <p:slideViewPr>
    <p:cSldViewPr snapToGrid="0" snapToObjects="1">
      <p:cViewPr varScale="1">
        <p:scale>
          <a:sx n="138" d="100"/>
          <a:sy n="138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748242"/>
            <a:ext cx="544068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401359"/>
            <a:ext cx="48006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59CC-4570-A34F-865A-F748316CC1A4}" type="datetimeFigureOut">
              <a:rPr lang="en-US" smtClean="0"/>
              <a:t>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F992-94F0-E14A-8990-CC4402FFE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59CC-4570-A34F-865A-F748316CC1A4}" type="datetimeFigureOut">
              <a:rPr lang="en-US" smtClean="0"/>
              <a:t>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F992-94F0-E14A-8990-CC4402FFE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243417"/>
            <a:ext cx="1380173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243417"/>
            <a:ext cx="4060508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59CC-4570-A34F-865A-F748316CC1A4}" type="datetimeFigureOut">
              <a:rPr lang="en-US" smtClean="0"/>
              <a:t>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F992-94F0-E14A-8990-CC4402FFE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59CC-4570-A34F-865A-F748316CC1A4}" type="datetimeFigureOut">
              <a:rPr lang="en-US" smtClean="0"/>
              <a:t>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F992-94F0-E14A-8990-CC4402FFE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139826"/>
            <a:ext cx="552069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3059643"/>
            <a:ext cx="552069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59CC-4570-A34F-865A-F748316CC1A4}" type="datetimeFigureOut">
              <a:rPr lang="en-US" smtClean="0"/>
              <a:t>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F992-94F0-E14A-8990-CC4402FFE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217083"/>
            <a:ext cx="272034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217083"/>
            <a:ext cx="272034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59CC-4570-A34F-865A-F748316CC1A4}" type="datetimeFigureOut">
              <a:rPr lang="en-US" smtClean="0"/>
              <a:t>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F992-94F0-E14A-8990-CC4402FFE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418"/>
            <a:ext cx="552069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120775"/>
            <a:ext cx="270783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670050"/>
            <a:ext cx="2707838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120775"/>
            <a:ext cx="2721174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670050"/>
            <a:ext cx="2721174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59CC-4570-A34F-865A-F748316CC1A4}" type="datetimeFigureOut">
              <a:rPr lang="en-US" smtClean="0"/>
              <a:t>1/27/18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F992-94F0-E14A-8990-CC4402FFE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59CC-4570-A34F-865A-F748316CC1A4}" type="datetimeFigureOut">
              <a:rPr lang="en-US" smtClean="0"/>
              <a:t>1/27/18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F992-94F0-E14A-8990-CC4402FFE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59CC-4570-A34F-865A-F748316CC1A4}" type="datetimeFigureOut">
              <a:rPr lang="en-US" smtClean="0"/>
              <a:t>1/27/18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F992-94F0-E14A-8990-CC4402FFE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04800"/>
            <a:ext cx="2064425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658285"/>
            <a:ext cx="3240405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371600"/>
            <a:ext cx="2064425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59CC-4570-A34F-865A-F748316CC1A4}" type="datetimeFigureOut">
              <a:rPr lang="en-US" smtClean="0"/>
              <a:t>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F992-94F0-E14A-8990-CC4402FFE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04800"/>
            <a:ext cx="2064425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658285"/>
            <a:ext cx="3240405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371600"/>
            <a:ext cx="2064425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59CC-4570-A34F-865A-F748316CC1A4}" type="datetimeFigureOut">
              <a:rPr lang="en-US" smtClean="0"/>
              <a:t>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1F992-94F0-E14A-8990-CC4402FFE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243418"/>
            <a:ext cx="552069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217083"/>
            <a:ext cx="552069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4237568"/>
            <a:ext cx="14401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559CC-4570-A34F-865A-F748316CC1A4}" type="datetimeFigureOut">
              <a:rPr lang="en-US" smtClean="0"/>
              <a:t>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4237568"/>
            <a:ext cx="216027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4237568"/>
            <a:ext cx="14401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1F992-94F0-E14A-8990-CC4402FFE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3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2" t="4239" r="4471" b="12427"/>
          <a:stretch/>
        </p:blipFill>
        <p:spPr>
          <a:xfrm>
            <a:off x="0" y="0"/>
            <a:ext cx="6400800" cy="45720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122342" y="943084"/>
            <a:ext cx="1460809" cy="947854"/>
          </a:xfrm>
          <a:prstGeom prst="line">
            <a:avLst/>
          </a:prstGeom>
          <a:ln w="12065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45599" y="2055541"/>
            <a:ext cx="1040780" cy="117088"/>
          </a:xfrm>
          <a:prstGeom prst="line">
            <a:avLst/>
          </a:prstGeom>
          <a:ln w="12065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56158" y="2257425"/>
            <a:ext cx="457200" cy="221166"/>
          </a:xfrm>
          <a:prstGeom prst="line">
            <a:avLst/>
          </a:prstGeom>
          <a:ln w="12065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71582" y="2975634"/>
            <a:ext cx="416312" cy="494370"/>
          </a:xfrm>
          <a:prstGeom prst="line">
            <a:avLst/>
          </a:prstGeom>
          <a:ln w="12065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205980" y="3542294"/>
            <a:ext cx="278778" cy="261820"/>
          </a:xfrm>
          <a:prstGeom prst="line">
            <a:avLst/>
          </a:prstGeom>
          <a:ln w="12065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917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Malcolm, James</dc:creator>
  <cp:lastModifiedBy>Malcolm, James</cp:lastModifiedBy>
  <cp:revision>1</cp:revision>
  <dcterms:created xsi:type="dcterms:W3CDTF">2018-01-27T15:53:19Z</dcterms:created>
  <dcterms:modified xsi:type="dcterms:W3CDTF">2018-01-27T15:58:54Z</dcterms:modified>
</cp:coreProperties>
</file>