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3" r:id="rId5"/>
    <p:sldId id="260" r:id="rId6"/>
    <p:sldId id="336" r:id="rId7"/>
    <p:sldId id="332" r:id="rId8"/>
    <p:sldId id="335" r:id="rId9"/>
    <p:sldId id="262" r:id="rId10"/>
    <p:sldId id="26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7" r:id="rId19"/>
    <p:sldId id="32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1"/>
    <a:srgbClr val="7260A7"/>
    <a:srgbClr val="F19FB6"/>
    <a:srgbClr val="3B8000"/>
    <a:srgbClr val="595959"/>
    <a:srgbClr val="FE71E7"/>
    <a:srgbClr val="49CD94"/>
    <a:srgbClr val="FC7600"/>
    <a:srgbClr val="0DD52E"/>
    <a:srgbClr val="66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EB0A-33E4-4BFF-ABD4-92EC8EB3B2D7}" v="83" dt="2022-10-25T16:17:3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E13DA253-616F-4EC8-A3B0-3E69E04F54C2}"/>
    <pc:docChg chg="modSld">
      <pc:chgData name="Jan Goettmann" userId="c2e55d6b-0073-4530-a823-558d1fdc99aa" providerId="ADAL" clId="{E13DA253-616F-4EC8-A3B0-3E69E04F54C2}" dt="2022-06-27T11:02:48.226" v="59" actId="208"/>
      <pc:docMkLst>
        <pc:docMk/>
      </pc:docMkLst>
      <pc:sldChg chg="modSp mod">
        <pc:chgData name="Jan Goettmann" userId="c2e55d6b-0073-4530-a823-558d1fdc99aa" providerId="ADAL" clId="{E13DA253-616F-4EC8-A3B0-3E69E04F54C2}" dt="2022-06-27T11:02:38.160" v="57" actId="207"/>
        <pc:sldMkLst>
          <pc:docMk/>
          <pc:sldMk cId="903383799" sldId="258"/>
        </pc:sldMkLst>
        <pc:spChg chg="mod">
          <ac:chgData name="Jan Goettmann" userId="c2e55d6b-0073-4530-a823-558d1fdc99aa" providerId="ADAL" clId="{E13DA253-616F-4EC8-A3B0-3E69E04F54C2}" dt="2022-06-27T11:02:38.160" v="57" actId="207"/>
          <ac:spMkLst>
            <pc:docMk/>
            <pc:sldMk cId="903383799" sldId="258"/>
            <ac:spMk id="31" creationId="{F70E50AE-9D84-B5D3-943C-73FD208681AB}"/>
          </ac:spMkLst>
        </pc:spChg>
        <pc:cxnChg chg="mod">
          <ac:chgData name="Jan Goettmann" userId="c2e55d6b-0073-4530-a823-558d1fdc99aa" providerId="ADAL" clId="{E13DA253-616F-4EC8-A3B0-3E69E04F54C2}" dt="2022-06-27T11:02:35.568" v="56" actId="208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modSp mod">
        <pc:chgData name="Jan Goettmann" userId="c2e55d6b-0073-4530-a823-558d1fdc99aa" providerId="ADAL" clId="{E13DA253-616F-4EC8-A3B0-3E69E04F54C2}" dt="2022-06-27T11:01:35.496" v="50" actId="20577"/>
        <pc:sldMkLst>
          <pc:docMk/>
          <pc:sldMk cId="4020456500" sldId="262"/>
        </pc:sldMkLst>
        <pc:spChg chg="mod">
          <ac:chgData name="Jan Goettmann" userId="c2e55d6b-0073-4530-a823-558d1fdc99aa" providerId="ADAL" clId="{E13DA253-616F-4EC8-A3B0-3E69E04F54C2}" dt="2022-06-27T11:01:35.496" v="50" actId="20577"/>
          <ac:spMkLst>
            <pc:docMk/>
            <pc:sldMk cId="4020456500" sldId="262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E13DA253-616F-4EC8-A3B0-3E69E04F54C2}" dt="2022-06-27T10:58:19.867" v="33" actId="208"/>
        <pc:sldMkLst>
          <pc:docMk/>
          <pc:sldMk cId="3957545006" sldId="328"/>
        </pc:sldMkLst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0:59:50.909" v="34" actId="208"/>
        <pc:sldMkLst>
          <pc:docMk/>
          <pc:sldMk cId="1418405995" sldId="329"/>
        </pc:sldMkLst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00.515" v="35" actId="208"/>
        <pc:sldMkLst>
          <pc:docMk/>
          <pc:sldMk cId="1402531706" sldId="330"/>
        </pc:sldMkLst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12.429" v="36" actId="208"/>
        <pc:sldMkLst>
          <pc:docMk/>
          <pc:sldMk cId="1766809033" sldId="331"/>
        </pc:sldMkLst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1:56.393" v="53" actId="2085"/>
        <pc:sldMkLst>
          <pc:docMk/>
          <pc:sldMk cId="2430446385" sldId="332"/>
        </pc:sldMkLst>
        <pc:spChg chg="mod">
          <ac:chgData name="Jan Goettmann" userId="c2e55d6b-0073-4530-a823-558d1fdc99aa" providerId="ADAL" clId="{E13DA253-616F-4EC8-A3B0-3E69E04F54C2}" dt="2022-06-27T11:01:56.393" v="53" actId="2085"/>
          <ac:spMkLst>
            <pc:docMk/>
            <pc:sldMk cId="2430446385" sldId="332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1:49.779" v="52" actId="208"/>
          <ac:cxnSpMkLst>
            <pc:docMk/>
            <pc:sldMk cId="2430446385" sldId="332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48.226" v="59" actId="208"/>
        <pc:sldMkLst>
          <pc:docMk/>
          <pc:sldMk cId="3701313794" sldId="333"/>
        </pc:sldMkLst>
        <pc:spChg chg="mod">
          <ac:chgData name="Jan Goettmann" userId="c2e55d6b-0073-4530-a823-558d1fdc99aa" providerId="ADAL" clId="{E13DA253-616F-4EC8-A3B0-3E69E04F54C2}" dt="2022-06-27T11:02:44.015" v="58" actId="207"/>
          <ac:spMkLst>
            <pc:docMk/>
            <pc:sldMk cId="3701313794" sldId="333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2:48.226" v="59" actId="208"/>
          <ac:cxnSpMkLst>
            <pc:docMk/>
            <pc:sldMk cId="3701313794" sldId="333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06.918" v="55" actId="207"/>
        <pc:sldMkLst>
          <pc:docMk/>
          <pc:sldMk cId="2900452309" sldId="335"/>
        </pc:sldMkLst>
        <pc:spChg chg="mod">
          <ac:chgData name="Jan Goettmann" userId="c2e55d6b-0073-4530-a823-558d1fdc99aa" providerId="ADAL" clId="{E13DA253-616F-4EC8-A3B0-3E69E04F54C2}" dt="2022-06-27T11:02:06.918" v="55" actId="207"/>
          <ac:spMkLst>
            <pc:docMk/>
            <pc:sldMk cId="2900452309" sldId="335"/>
            <ac:spMk id="75" creationId="{0E6049E5-C480-2AE3-A807-BED8F8F7B217}"/>
          </ac:spMkLst>
        </pc:spChg>
        <pc:cxnChg chg="mod">
          <ac:chgData name="Jan Goettmann" userId="c2e55d6b-0073-4530-a823-558d1fdc99aa" providerId="ADAL" clId="{E13DA253-616F-4EC8-A3B0-3E69E04F54C2}" dt="2022-06-27T11:02:02.792" v="54" actId="208"/>
          <ac:cxnSpMkLst>
            <pc:docMk/>
            <pc:sldMk cId="2900452309" sldId="335"/>
            <ac:cxnSpMk id="74" creationId="{BD194EC8-C6ED-BAFE-E975-4813205B07EC}"/>
          </ac:cxnSpMkLst>
        </pc:cxnChg>
      </pc:sldChg>
    </pc:docChg>
  </pc:docChgLst>
  <pc:docChgLst>
    <pc:chgData name="Jan Goettmann" userId="c2e55d6b-0073-4530-a823-558d1fdc99aa" providerId="ADAL" clId="{F885EB0A-33E4-4BFF-ABD4-92EC8EB3B2D7}"/>
    <pc:docChg chg="undo custSel addSld delSld modSld">
      <pc:chgData name="Jan Goettmann" userId="c2e55d6b-0073-4530-a823-558d1fdc99aa" providerId="ADAL" clId="{F885EB0A-33E4-4BFF-ABD4-92EC8EB3B2D7}" dt="2022-11-03T13:39:48.944" v="3033" actId="207"/>
      <pc:docMkLst>
        <pc:docMk/>
      </pc:docMkLst>
      <pc:sldChg chg="addSp delSp modSp mod">
        <pc:chgData name="Jan Goettmann" userId="c2e55d6b-0073-4530-a823-558d1fdc99aa" providerId="ADAL" clId="{F885EB0A-33E4-4BFF-ABD4-92EC8EB3B2D7}" dt="2022-11-03T13:39:48.944" v="3033" actId="207"/>
        <pc:sldMkLst>
          <pc:docMk/>
          <pc:sldMk cId="764893252" sldId="256"/>
        </pc:sldMkLst>
        <pc:spChg chg="add mod">
          <ac:chgData name="Jan Goettmann" userId="c2e55d6b-0073-4530-a823-558d1fdc99aa" providerId="ADAL" clId="{F885EB0A-33E4-4BFF-ABD4-92EC8EB3B2D7}" dt="2022-10-25T16:13:30.777" v="3017"/>
          <ac:spMkLst>
            <pc:docMk/>
            <pc:sldMk cId="764893252" sldId="256"/>
            <ac:spMk id="2" creationId="{40922984-6D7E-E72A-FC55-C2018AA0DD2B}"/>
          </ac:spMkLst>
        </pc:spChg>
        <pc:spChg chg="mod">
          <ac:chgData name="Jan Goettmann" userId="c2e55d6b-0073-4530-a823-558d1fdc99aa" providerId="ADAL" clId="{F885EB0A-33E4-4BFF-ABD4-92EC8EB3B2D7}" dt="2022-11-03T13:39:48.944" v="3033" actId="207"/>
          <ac:spMkLst>
            <pc:docMk/>
            <pc:sldMk cId="764893252" sldId="256"/>
            <ac:spMk id="4" creationId="{E44D2D1F-6A66-651B-DB52-C4F333D46B5C}"/>
          </ac:spMkLst>
        </pc:spChg>
        <pc:spChg chg="del mod">
          <ac:chgData name="Jan Goettmann" userId="c2e55d6b-0073-4530-a823-558d1fdc99aa" providerId="ADAL" clId="{F885EB0A-33E4-4BFF-ABD4-92EC8EB3B2D7}" dt="2022-10-25T16:13:29.242" v="3016" actId="478"/>
          <ac:spMkLst>
            <pc:docMk/>
            <pc:sldMk cId="764893252" sldId="256"/>
            <ac:spMk id="5" creationId="{6E692927-7471-CD2E-EA73-C63B277ACE66}"/>
          </ac:spMkLst>
        </pc:spChg>
      </pc:sldChg>
      <pc:sldChg chg="modSp mod">
        <pc:chgData name="Jan Goettmann" userId="c2e55d6b-0073-4530-a823-558d1fdc99aa" providerId="ADAL" clId="{F885EB0A-33E4-4BFF-ABD4-92EC8EB3B2D7}" dt="2022-10-25T16:09:26.147" v="3004" actId="404"/>
        <pc:sldMkLst>
          <pc:docMk/>
          <pc:sldMk cId="747762091" sldId="257"/>
        </pc:sldMkLst>
        <pc:spChg chg="mod">
          <ac:chgData name="Jan Goettmann" userId="c2e55d6b-0073-4530-a823-558d1fdc99aa" providerId="ADAL" clId="{F885EB0A-33E4-4BFF-ABD4-92EC8EB3B2D7}" dt="2022-10-17T11:42:16.102" v="2937" actId="207"/>
          <ac:spMkLst>
            <pc:docMk/>
            <pc:sldMk cId="747762091" sldId="257"/>
            <ac:spMk id="2" creationId="{91A9FAD3-DCA6-0D95-F197-1AD19ACDAFD1}"/>
          </ac:spMkLst>
        </pc:spChg>
        <pc:spChg chg="mod">
          <ac:chgData name="Jan Goettmann" userId="c2e55d6b-0073-4530-a823-558d1fdc99aa" providerId="ADAL" clId="{F885EB0A-33E4-4BFF-ABD4-92EC8EB3B2D7}" dt="2022-10-25T16:09:10.770" v="3002" actId="404"/>
          <ac:spMkLst>
            <pc:docMk/>
            <pc:sldMk cId="747762091" sldId="257"/>
            <ac:spMk id="4" creationId="{471DA29B-98C6-F92D-B834-100A0C8B6FA0}"/>
          </ac:spMkLst>
        </pc:spChg>
        <pc:spChg chg="mod">
          <ac:chgData name="Jan Goettmann" userId="c2e55d6b-0073-4530-a823-558d1fdc99aa" providerId="ADAL" clId="{F885EB0A-33E4-4BFF-ABD4-92EC8EB3B2D7}" dt="2022-10-25T16:09:26.147" v="3004" actId="404"/>
          <ac:spMkLst>
            <pc:docMk/>
            <pc:sldMk cId="747762091" sldId="257"/>
            <ac:spMk id="5" creationId="{75635682-E9E9-9FB1-A11D-E30719D7E7DB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16:57.196" v="3028" actId="1076"/>
        <pc:sldMkLst>
          <pc:docMk/>
          <pc:sldMk cId="903383799" sldId="258"/>
        </pc:sldMkLst>
        <pc:spChg chg="add del mod">
          <ac:chgData name="Jan Goettmann" userId="c2e55d6b-0073-4530-a823-558d1fdc99aa" providerId="ADAL" clId="{F885EB0A-33E4-4BFF-ABD4-92EC8EB3B2D7}" dt="2022-10-25T16:06:44.967" v="2978" actId="478"/>
          <ac:spMkLst>
            <pc:docMk/>
            <pc:sldMk cId="903383799" sldId="258"/>
            <ac:spMk id="11" creationId="{A675E3E3-D3DF-1449-4E3B-3C8EF5B20B98}"/>
          </ac:spMkLst>
        </pc:spChg>
        <pc:spChg chg="add del mod">
          <ac:chgData name="Jan Goettmann" userId="c2e55d6b-0073-4530-a823-558d1fdc99aa" providerId="ADAL" clId="{F885EB0A-33E4-4BFF-ABD4-92EC8EB3B2D7}" dt="2022-10-25T16:06:44.591" v="2977" actId="478"/>
          <ac:spMkLst>
            <pc:docMk/>
            <pc:sldMk cId="903383799" sldId="258"/>
            <ac:spMk id="12" creationId="{4F2C4B63-8F78-B9DF-BF8F-AA29DF56AAC1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2" creationId="{D9874423-C60D-7D37-83CF-72FBD68DF6A9}"/>
          </ac:spMkLst>
        </pc:spChg>
        <pc:spChg chg="add del mod">
          <ac:chgData name="Jan Goettmann" userId="c2e55d6b-0073-4530-a823-558d1fdc99aa" providerId="ADAL" clId="{F885EB0A-33E4-4BFF-ABD4-92EC8EB3B2D7}" dt="2022-10-25T16:07:58.781" v="2994" actId="478"/>
          <ac:spMkLst>
            <pc:docMk/>
            <pc:sldMk cId="903383799" sldId="258"/>
            <ac:spMk id="13" creationId="{453569FE-4AE3-D99E-B3D2-5E2C2F7B6C94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3" creationId="{4DA2F4F0-EF72-0BE2-782B-F3CF452DC90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4" creationId="{4CA1CF41-495D-FCF7-747A-954A4F6958C2}"/>
          </ac:spMkLst>
        </pc:spChg>
        <pc:spChg chg="add del mod">
          <ac:chgData name="Jan Goettmann" userId="c2e55d6b-0073-4530-a823-558d1fdc99aa" providerId="ADAL" clId="{F885EB0A-33E4-4BFF-ABD4-92EC8EB3B2D7}" dt="2022-10-25T16:07:55.564" v="2993" actId="478"/>
          <ac:spMkLst>
            <pc:docMk/>
            <pc:sldMk cId="903383799" sldId="258"/>
            <ac:spMk id="14" creationId="{F8BC3169-8AC0-248E-0537-918509D72724}"/>
          </ac:spMkLst>
        </pc:spChg>
        <pc:spChg chg="add mod">
          <ac:chgData name="Jan Goettmann" userId="c2e55d6b-0073-4530-a823-558d1fdc99aa" providerId="ADAL" clId="{F885EB0A-33E4-4BFF-ABD4-92EC8EB3B2D7}" dt="2022-10-25T16:09:38.010" v="3005"/>
          <ac:spMkLst>
            <pc:docMk/>
            <pc:sldMk cId="903383799" sldId="258"/>
            <ac:spMk id="15" creationId="{605715C5-F873-851F-9CF1-D9817B2689E1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5" creationId="{8B993C75-CBAF-797E-8240-C9B01EBFADF5}"/>
          </ac:spMkLst>
        </pc:spChg>
        <pc:spChg chg="add mod">
          <ac:chgData name="Jan Goettmann" userId="c2e55d6b-0073-4530-a823-558d1fdc99aa" providerId="ADAL" clId="{F885EB0A-33E4-4BFF-ABD4-92EC8EB3B2D7}" dt="2022-10-25T16:09:38.010" v="3005"/>
          <ac:spMkLst>
            <pc:docMk/>
            <pc:sldMk cId="903383799" sldId="258"/>
            <ac:spMk id="16" creationId="{49CBAD19-BAA0-6AA0-BEA1-7E2229D215E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6" creationId="{A71355FB-6AB0-1340-8CC5-5CBA721DEAE6}"/>
          </ac:spMkLst>
        </pc:spChg>
        <pc:spChg chg="mod">
          <ac:chgData name="Jan Goettmann" userId="c2e55d6b-0073-4530-a823-558d1fdc99aa" providerId="ADAL" clId="{F885EB0A-33E4-4BFF-ABD4-92EC8EB3B2D7}" dt="2022-10-25T16:16:26.774" v="3024"/>
          <ac:spMkLst>
            <pc:docMk/>
            <pc:sldMk cId="903383799" sldId="258"/>
            <ac:spMk id="18" creationId="{D5DE6EC8-D10A-064D-C51D-3F5D76C935B5}"/>
          </ac:spMkLst>
        </pc:spChg>
        <pc:spChg chg="mod">
          <ac:chgData name="Jan Goettmann" userId="c2e55d6b-0073-4530-a823-558d1fdc99aa" providerId="ADAL" clId="{F885EB0A-33E4-4BFF-ABD4-92EC8EB3B2D7}" dt="2022-10-25T16:16:26.774" v="3024"/>
          <ac:spMkLst>
            <pc:docMk/>
            <pc:sldMk cId="903383799" sldId="258"/>
            <ac:spMk id="21" creationId="{972BA13B-50F1-6F9F-CAF7-3B0054E3A5B7}"/>
          </ac:spMkLst>
        </pc:spChg>
        <pc:spChg chg="mod">
          <ac:chgData name="Jan Goettmann" userId="c2e55d6b-0073-4530-a823-558d1fdc99aa" providerId="ADAL" clId="{F885EB0A-33E4-4BFF-ABD4-92EC8EB3B2D7}" dt="2022-10-17T08:16:49.399" v="189" actId="1076"/>
          <ac:spMkLst>
            <pc:docMk/>
            <pc:sldMk cId="903383799" sldId="258"/>
            <ac:spMk id="31" creationId="{F70E50AE-9D84-B5D3-943C-73FD208681AB}"/>
          </ac:spMkLst>
        </pc:spChg>
        <pc:spChg chg="mod">
          <ac:chgData name="Jan Goettmann" userId="c2e55d6b-0073-4530-a823-558d1fdc99aa" providerId="ADAL" clId="{F885EB0A-33E4-4BFF-ABD4-92EC8EB3B2D7}" dt="2022-10-25T16:16:31.305" v="3026" actId="20577"/>
          <ac:spMkLst>
            <pc:docMk/>
            <pc:sldMk cId="903383799" sldId="258"/>
            <ac:spMk id="46" creationId="{A04BA9BB-FB0D-E3FA-8851-D6ED789642B4}"/>
          </ac:spMkLst>
        </pc:spChg>
        <pc:spChg chg="mod">
          <ac:chgData name="Jan Goettmann" userId="c2e55d6b-0073-4530-a823-558d1fdc99aa" providerId="ADAL" clId="{F885EB0A-33E4-4BFF-ABD4-92EC8EB3B2D7}" dt="2022-10-25T15:57:23.905" v="2962" actId="20577"/>
          <ac:spMkLst>
            <pc:docMk/>
            <pc:sldMk cId="903383799" sldId="258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06.842" v="472" actId="1076"/>
          <ac:spMkLst>
            <pc:docMk/>
            <pc:sldMk cId="903383799" sldId="258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19:01.520" v="471" actId="1076"/>
          <ac:grpSpMkLst>
            <pc:docMk/>
            <pc:sldMk cId="903383799" sldId="258"/>
            <ac:grpSpMk id="10" creationId="{EE00CC3D-358A-F295-05A8-F7480D19E6DF}"/>
          </ac:grpSpMkLst>
        </pc:grpChg>
        <pc:grpChg chg="add mod">
          <ac:chgData name="Jan Goettmann" userId="c2e55d6b-0073-4530-a823-558d1fdc99aa" providerId="ADAL" clId="{F885EB0A-33E4-4BFF-ABD4-92EC8EB3B2D7}" dt="2022-10-25T16:16:57.196" v="3028" actId="1076"/>
          <ac:grpSpMkLst>
            <pc:docMk/>
            <pc:sldMk cId="903383799" sldId="258"/>
            <ac:grpSpMk id="17" creationId="{6D9D7441-7B00-9083-5172-0DC76C62BA30}"/>
          </ac:grpSpMkLst>
        </pc:grpChg>
        <pc:cxnChg chg="mod">
          <ac:chgData name="Jan Goettmann" userId="c2e55d6b-0073-4530-a823-558d1fdc99aa" providerId="ADAL" clId="{F885EB0A-33E4-4BFF-ABD4-92EC8EB3B2D7}" dt="2022-10-25T16:16:26.774" v="3024"/>
          <ac:cxnSpMkLst>
            <pc:docMk/>
            <pc:sldMk cId="903383799" sldId="258"/>
            <ac:cxnSpMk id="19" creationId="{80808448-4280-E45C-A975-321ADA69C14A}"/>
          </ac:cxnSpMkLst>
        </pc:cxnChg>
        <pc:cxnChg chg="mod">
          <ac:chgData name="Jan Goettmann" userId="c2e55d6b-0073-4530-a823-558d1fdc99aa" providerId="ADAL" clId="{F885EB0A-33E4-4BFF-ABD4-92EC8EB3B2D7}" dt="2022-10-25T16:16:26.774" v="3024"/>
          <ac:cxnSpMkLst>
            <pc:docMk/>
            <pc:sldMk cId="903383799" sldId="258"/>
            <ac:cxnSpMk id="20" creationId="{4314F19A-8D6D-3D7F-53A5-604153694AF0}"/>
          </ac:cxnSpMkLst>
        </pc:cxnChg>
        <pc:cxnChg chg="mod">
          <ac:chgData name="Jan Goettmann" userId="c2e55d6b-0073-4530-a823-558d1fdc99aa" providerId="ADAL" clId="{F885EB0A-33E4-4BFF-ABD4-92EC8EB3B2D7}" dt="2022-10-17T08:16:50.255" v="190" actId="14100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09:47.127" v="3008"/>
        <pc:sldMkLst>
          <pc:docMk/>
          <pc:sldMk cId="2122658510" sldId="260"/>
        </pc:sldMkLst>
        <pc:spChg chg="add del mod">
          <ac:chgData name="Jan Goettmann" userId="c2e55d6b-0073-4530-a823-558d1fdc99aa" providerId="ADAL" clId="{F885EB0A-33E4-4BFF-ABD4-92EC8EB3B2D7}" dt="2022-10-25T16:07:26.377" v="2988" actId="478"/>
          <ac:spMkLst>
            <pc:docMk/>
            <pc:sldMk cId="2122658510" sldId="260"/>
            <ac:spMk id="9" creationId="{99F029AB-1383-DF28-1BC7-1079B47748C7}"/>
          </ac:spMkLst>
        </pc:spChg>
        <pc:spChg chg="add del mod">
          <ac:chgData name="Jan Goettmann" userId="c2e55d6b-0073-4530-a823-558d1fdc99aa" providerId="ADAL" clId="{F885EB0A-33E4-4BFF-ABD4-92EC8EB3B2D7}" dt="2022-10-25T16:07:26.377" v="2988" actId="478"/>
          <ac:spMkLst>
            <pc:docMk/>
            <pc:sldMk cId="2122658510" sldId="260"/>
            <ac:spMk id="10" creationId="{48BA1D8A-364E-B99B-8E87-A8673EC7CF21}"/>
          </ac:spMkLst>
        </pc:spChg>
        <pc:spChg chg="add del mod">
          <ac:chgData name="Jan Goettmann" userId="c2e55d6b-0073-4530-a823-558d1fdc99aa" providerId="ADAL" clId="{F885EB0A-33E4-4BFF-ABD4-92EC8EB3B2D7}" dt="2022-10-25T16:08:04.738" v="2998" actId="478"/>
          <ac:spMkLst>
            <pc:docMk/>
            <pc:sldMk cId="2122658510" sldId="260"/>
            <ac:spMk id="11" creationId="{EEA2D747-8745-410C-9A8B-7E4C768A45F9}"/>
          </ac:spMkLst>
        </pc:spChg>
        <pc:spChg chg="add del mod">
          <ac:chgData name="Jan Goettmann" userId="c2e55d6b-0073-4530-a823-558d1fdc99aa" providerId="ADAL" clId="{F885EB0A-33E4-4BFF-ABD4-92EC8EB3B2D7}" dt="2022-10-25T16:08:03.936" v="2997" actId="478"/>
          <ac:spMkLst>
            <pc:docMk/>
            <pc:sldMk cId="2122658510" sldId="260"/>
            <ac:spMk id="12" creationId="{C48C8C4B-510D-3AF3-5D64-21425651FC9B}"/>
          </ac:spMkLst>
        </pc:spChg>
        <pc:spChg chg="add mod">
          <ac:chgData name="Jan Goettmann" userId="c2e55d6b-0073-4530-a823-558d1fdc99aa" providerId="ADAL" clId="{F885EB0A-33E4-4BFF-ABD4-92EC8EB3B2D7}" dt="2022-10-25T16:09:47.127" v="3008"/>
          <ac:spMkLst>
            <pc:docMk/>
            <pc:sldMk cId="2122658510" sldId="260"/>
            <ac:spMk id="13" creationId="{B92C2CB9-41ED-DBF6-D6D4-E0929B85DABB}"/>
          </ac:spMkLst>
        </pc:spChg>
        <pc:spChg chg="add mod">
          <ac:chgData name="Jan Goettmann" userId="c2e55d6b-0073-4530-a823-558d1fdc99aa" providerId="ADAL" clId="{F885EB0A-33E4-4BFF-ABD4-92EC8EB3B2D7}" dt="2022-10-25T16:09:47.127" v="3008"/>
          <ac:spMkLst>
            <pc:docMk/>
            <pc:sldMk cId="2122658510" sldId="260"/>
            <ac:spMk id="14" creationId="{6C1F7BB7-0006-A211-3E0B-BE59D0DED31F}"/>
          </ac:spMkLst>
        </pc:spChg>
        <pc:spChg chg="mod">
          <ac:chgData name="Jan Goettmann" userId="c2e55d6b-0073-4530-a823-558d1fdc99aa" providerId="ADAL" clId="{F885EB0A-33E4-4BFF-ABD4-92EC8EB3B2D7}" dt="2022-10-25T16:07:39.732" v="2992" actId="1076"/>
          <ac:spMkLst>
            <pc:docMk/>
            <pc:sldMk cId="2122658510" sldId="260"/>
            <ac:spMk id="28" creationId="{6781411B-49A7-445B-597A-D8C541DE129E}"/>
          </ac:spMkLst>
        </pc:spChg>
        <pc:spChg chg="mod">
          <ac:chgData name="Jan Goettmann" userId="c2e55d6b-0073-4530-a823-558d1fdc99aa" providerId="ADAL" clId="{F885EB0A-33E4-4BFF-ABD4-92EC8EB3B2D7}" dt="2022-10-25T16:07:33.849" v="2991" actId="1076"/>
          <ac:spMkLst>
            <pc:docMk/>
            <pc:sldMk cId="2122658510" sldId="260"/>
            <ac:spMk id="29" creationId="{9E3A159C-3696-E4B6-5B2A-AF587B3F3AFE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17:40.935" v="3032" actId="478"/>
        <pc:sldMkLst>
          <pc:docMk/>
          <pc:sldMk cId="3447940044" sldId="261"/>
        </pc:sldMkLst>
        <pc:spChg chg="add mod">
          <ac:chgData name="Jan Goettmann" userId="c2e55d6b-0073-4530-a823-558d1fdc99aa" providerId="ADAL" clId="{F885EB0A-33E4-4BFF-ABD4-92EC8EB3B2D7}" dt="2022-10-25T16:10:14.600" v="3013"/>
          <ac:spMkLst>
            <pc:docMk/>
            <pc:sldMk cId="3447940044" sldId="261"/>
            <ac:spMk id="3" creationId="{0231204D-4DC8-7AE7-5252-3F2D77B1701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" creationId="{F8F5B109-61D5-BEC5-32BC-371B25642F93}"/>
          </ac:spMkLst>
        </pc:spChg>
        <pc:spChg chg="add mod">
          <ac:chgData name="Jan Goettmann" userId="c2e55d6b-0073-4530-a823-558d1fdc99aa" providerId="ADAL" clId="{F885EB0A-33E4-4BFF-ABD4-92EC8EB3B2D7}" dt="2022-10-25T16:10:14.600" v="3013"/>
          <ac:spMkLst>
            <pc:docMk/>
            <pc:sldMk cId="3447940044" sldId="261"/>
            <ac:spMk id="4" creationId="{144DD79B-874B-8A86-2E0B-F9CC327501B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4" creationId="{AD03C609-C9DB-9468-74FE-9EE99CDC339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5" creationId="{A6685EE9-9347-4D01-ABFE-EEBB5A5DBB8B}"/>
          </ac:spMkLst>
        </pc:spChg>
        <pc:spChg chg="mod">
          <ac:chgData name="Jan Goettmann" userId="c2e55d6b-0073-4530-a823-558d1fdc99aa" providerId="ADAL" clId="{F885EB0A-33E4-4BFF-ABD4-92EC8EB3B2D7}" dt="2022-10-25T16:17:38.250" v="3031"/>
          <ac:spMkLst>
            <pc:docMk/>
            <pc:sldMk cId="3447940044" sldId="261"/>
            <ac:spMk id="6" creationId="{C988105F-E5C8-63A5-9C0C-8FE795EDFFA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6" creationId="{F39C3BD0-B9A2-369F-CAB4-6DB005D4AE3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7" creationId="{CB0D333B-4BD0-55FB-3073-7D55DF969CA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8" creationId="{F6FB6B10-7CB2-A6B2-F770-A60F867207A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9" creationId="{141D99DD-B434-C90E-626C-8F6921A01BE6}"/>
          </ac:spMkLst>
        </pc:spChg>
        <pc:spChg chg="mod">
          <ac:chgData name="Jan Goettmann" userId="c2e55d6b-0073-4530-a823-558d1fdc99aa" providerId="ADAL" clId="{F885EB0A-33E4-4BFF-ABD4-92EC8EB3B2D7}" dt="2022-10-25T16:17:38.250" v="3031"/>
          <ac:spMkLst>
            <pc:docMk/>
            <pc:sldMk cId="3447940044" sldId="261"/>
            <ac:spMk id="9" creationId="{66005CFB-1170-4975-FD40-85A354BE885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0" creationId="{8E3C85D8-9E7A-08C5-61E4-F5321383F69E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1" creationId="{9263AD46-E0DA-0787-F71D-9F3A068EC437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2" creationId="{3A1B3BD1-2041-C432-9DDE-C638B553F6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3" creationId="{4DA51857-E831-D0A1-53D4-F95C0789AE6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4" creationId="{DC4094F9-71B2-2F62-2F69-B1FE5C31775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5" creationId="{E39FA366-4444-C3CC-1F2A-14675C0F1F05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6" creationId="{F60E75CA-28FA-D875-CB11-706E1B79C20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7" creationId="{307420CB-2667-2662-8EB1-CDC785337A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8" creationId="{D22172CA-83DF-1C99-B216-10C5038E8F3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9" creationId="{746AC50D-9DF6-FD9C-DDE0-A9CC536F7EC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0" creationId="{042AE3F7-BABD-54BB-9E5D-465F349200A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1" creationId="{B986BF5B-69AF-CD37-DDF4-2E43F8D1590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2" creationId="{EB7FDA96-EDD4-94A3-51A4-7BBFBA95805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3" creationId="{791D21AE-E647-062A-7AA8-E16F9BA510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4" creationId="{7CF09162-5D65-02CF-C9D2-E6EADD129B7F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5" creationId="{45F11EF8-BB39-5E0E-6FC2-A1B689FFBA3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6" creationId="{F9093FAD-2899-4DD4-50D4-98D65C5D25A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7" creationId="{39DC070D-94EF-0529-C6F3-146EE9E6EB07}"/>
          </ac:spMkLst>
        </pc:spChg>
        <pc:spChg chg="mod">
          <ac:chgData name="Jan Goettmann" userId="c2e55d6b-0073-4530-a823-558d1fdc99aa" providerId="ADAL" clId="{F885EB0A-33E4-4BFF-ABD4-92EC8EB3B2D7}" dt="2022-10-17T09:24:42.930" v="1331" actId="1076"/>
          <ac:spMkLst>
            <pc:docMk/>
            <pc:sldMk cId="3447940044" sldId="261"/>
            <ac:spMk id="28" creationId="{A48EEC0A-FEAE-E344-375D-2DF1784C2CD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9" creationId="{90C7C0A2-6F46-DED6-D9A0-BCA22F9BB91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0" creationId="{1A87D9F6-9404-4E45-9F5B-A1D4AFB16D3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1" creationId="{523D78D4-6E6D-BA8E-A684-57593723EF6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2" creationId="{55B56732-C1F5-65B7-59A1-981CCEE3C9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3" creationId="{286C2886-54C7-F155-A752-8C82E46C34B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4" creationId="{006CC4AD-0D4E-1DA5-DE35-788BC2A620C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5" creationId="{2705E5A6-B665-9F12-E0A4-52ADA939611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6" creationId="{281EAFE8-A565-CAD0-70D6-759BD4BED87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7" creationId="{F0A78B1C-FF80-5622-D81F-A722C489BEE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8" creationId="{42D63F7E-B7C7-5D7E-E03B-A842629E1E2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9" creationId="{870A527E-232F-B3F5-0725-4A53274C1EF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0" creationId="{F63B47ED-435E-16A9-196D-1F7C356D654B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1" creationId="{B4CB348E-420B-1CD8-1277-7842BEEA271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2" creationId="{267B2A5C-3AE4-FA42-9F0B-1B228A32E5C5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3" creationId="{28438228-5742-8179-CB8B-6BE29CA3A9C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4" creationId="{81AF58F9-2DF9-D2B6-D80D-92C2F6721160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5" creationId="{FAF8F794-0ED9-5820-3708-D87F7E6EA54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6" creationId="{9C5075EA-B993-DF07-CD76-89AB3B252F7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7" creationId="{660C1408-0B1F-340B-2AAD-43DE6F0C58D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8" creationId="{9F98732A-FF08-DA07-CA8F-70D5CE1AFA48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9" creationId="{3C691FB3-79B5-D4D4-8253-6912923EC53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0" creationId="{7B2E08E2-9864-C129-CABE-0C3D25F1F21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1" creationId="{1F8F173E-5E65-3E76-8753-DCF2EBF3DAA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2" creationId="{6EDA9A3B-656C-F9E5-3FD7-7021A4776E1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3" creationId="{A0602A68-71B2-510F-8BD2-62339E4465A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4" creationId="{C06A4245-2101-6D7F-158A-BC36E268F04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5" creationId="{99D3C1A6-A33B-583D-74CD-23104CF2298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6" creationId="{1CD18EF2-D8CB-A413-CE1E-481A42128B6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7" creationId="{DF070D2C-6E3D-76EC-63BF-391AD5DEFC7B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8" creationId="{101A932E-87D3-F68A-0186-D717EF782EE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9" creationId="{00605033-BC8A-1673-A8A4-9A6995A0450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0" creationId="{DBABFB29-820F-387B-F07B-B58EF658506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1" creationId="{E2A9275E-A804-2BA2-3680-CC832F29270C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2" creationId="{1CC806FF-AC48-A4F7-541F-C02AD024CA1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3" creationId="{CE5FA095-F40A-CD63-FC9E-8180256B4F7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4" creationId="{B796287B-A1BA-29CB-33A7-1161DF2F93C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51.260" v="2942" actId="114"/>
          <ac:spMkLst>
            <pc:docMk/>
            <pc:sldMk cId="3447940044" sldId="261"/>
            <ac:spMk id="66" creationId="{F68C5DC2-2616-A297-C147-ACE2B1ED48B7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7" creationId="{AEF9671B-8C75-34BF-2A0B-B8BDF7E5A93F}"/>
          </ac:spMkLst>
        </pc:spChg>
        <pc:spChg chg="del">
          <ac:chgData name="Jan Goettmann" userId="c2e55d6b-0073-4530-a823-558d1fdc99aa" providerId="ADAL" clId="{F885EB0A-33E4-4BFF-ABD4-92EC8EB3B2D7}" dt="2022-10-17T09:20:12.558" v="1281" actId="478"/>
          <ac:spMkLst>
            <pc:docMk/>
            <pc:sldMk cId="3447940044" sldId="261"/>
            <ac:spMk id="68" creationId="{0820DD81-0BC1-62E7-5E01-1638161B5842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9" creationId="{C3E91FE8-0FB3-E2CB-3686-E8A24FD637D0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0" creationId="{BF9D9DAB-46FC-DCEF-E15E-DC459E9934C3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1" creationId="{ABF645C2-C2B6-B4C9-F774-6FE70AF7E0A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2" creationId="{1E461A63-F1DC-FCEA-C8C5-4B741F44D7B0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3" creationId="{886D0B8F-3943-1C75-5A8D-85B81B222D9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4" creationId="{30F8AD4D-2A82-A238-FD16-0480107656D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5" creationId="{EB5FC07D-61E1-AC97-102D-615BBD73642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6" creationId="{4544411C-55F7-3B92-3D4E-2F74F68783A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7" creationId="{D2084C9A-8F48-3F50-9CB5-0ADB6A5FCD9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8" creationId="{217F7E00-3E63-C8AF-DD97-F1E38F00DCB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9" creationId="{92762771-737F-D231-7DEE-B4D665FF546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0" creationId="{6C26904C-6E56-7099-2A61-31F7B9D4F4A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1" creationId="{A244C895-7DAC-8BC2-E7D7-4549FBF3219D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2" creationId="{9343BA02-0301-4A33-D262-3DEC13CFDE4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3" creationId="{ECA1145F-2FB6-4CBF-07AC-DE88DAD04FC9}"/>
          </ac:spMkLst>
        </pc:spChg>
        <pc:spChg chg="add del mod">
          <ac:chgData name="Jan Goettmann" userId="c2e55d6b-0073-4530-a823-558d1fdc99aa" providerId="ADAL" clId="{F885EB0A-33E4-4BFF-ABD4-92EC8EB3B2D7}" dt="2022-10-17T09:20:57.677" v="1287" actId="478"/>
          <ac:spMkLst>
            <pc:docMk/>
            <pc:sldMk cId="3447940044" sldId="261"/>
            <ac:spMk id="84" creationId="{60B295DC-0427-44F3-7CA0-F3A37EE17C30}"/>
          </ac:spMkLst>
        </pc:spChg>
        <pc:spChg chg="add del mod">
          <ac:chgData name="Jan Goettmann" userId="c2e55d6b-0073-4530-a823-558d1fdc99aa" providerId="ADAL" clId="{F885EB0A-33E4-4BFF-ABD4-92EC8EB3B2D7}" dt="2022-10-17T09:20:54.525" v="1286" actId="478"/>
          <ac:spMkLst>
            <pc:docMk/>
            <pc:sldMk cId="3447940044" sldId="261"/>
            <ac:spMk id="85" creationId="{8571B62F-EA20-B1EC-194A-6FF3793487BE}"/>
          </ac:spMkLst>
        </pc:spChg>
        <pc:spChg chg="add del mod">
          <ac:chgData name="Jan Goettmann" userId="c2e55d6b-0073-4530-a823-558d1fdc99aa" providerId="ADAL" clId="{F885EB0A-33E4-4BFF-ABD4-92EC8EB3B2D7}" dt="2022-10-17T09:20:52.342" v="1285" actId="478"/>
          <ac:spMkLst>
            <pc:docMk/>
            <pc:sldMk cId="3447940044" sldId="261"/>
            <ac:spMk id="86" creationId="{8E5CFAB5-B53E-8AF0-9417-90C5E678BB2C}"/>
          </ac:spMkLst>
        </pc:spChg>
        <pc:spChg chg="add del mod">
          <ac:chgData name="Jan Goettmann" userId="c2e55d6b-0073-4530-a823-558d1fdc99aa" providerId="ADAL" clId="{F885EB0A-33E4-4BFF-ABD4-92EC8EB3B2D7}" dt="2022-10-17T09:23:37.516" v="1319" actId="478"/>
          <ac:spMkLst>
            <pc:docMk/>
            <pc:sldMk cId="3447940044" sldId="261"/>
            <ac:spMk id="87" creationId="{5D753BFD-3544-E275-6E71-F91FD336AE3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8" creationId="{1C22C658-B0B2-95EA-4E5F-A0A4D5F9E6B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9" creationId="{0BC54F8C-21AA-5382-1F38-49317E8A932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0" creationId="{04656AE8-664D-4689-C40C-FFFFC775298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1" creationId="{09279173-7086-37BE-60FF-D4C9226B6FFC}"/>
          </ac:spMkLst>
        </pc:spChg>
        <pc:spChg chg="add del mod">
          <ac:chgData name="Jan Goettmann" userId="c2e55d6b-0073-4530-a823-558d1fdc99aa" providerId="ADAL" clId="{F885EB0A-33E4-4BFF-ABD4-92EC8EB3B2D7}" dt="2022-10-17T09:20:47.181" v="1284" actId="478"/>
          <ac:spMkLst>
            <pc:docMk/>
            <pc:sldMk cId="3447940044" sldId="261"/>
            <ac:spMk id="92" creationId="{757AF772-4346-4C75-97A5-1F8CD036909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3" creationId="{F61E7EFE-AD45-1C11-FB50-591BEAB04E7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4" creationId="{A4860EFA-2735-6347-A638-160CB817069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5" creationId="{C5A9394C-2E95-D45F-4147-7E5DAFB8651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6" creationId="{9F45F941-34AB-2265-2B94-6E1AEE38B4FA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7" creationId="{3BE49F8A-0F99-7211-F9E5-DC00F805D9AA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99" creationId="{4B6C1D00-36DB-2F2B-D6B7-09EE40A17CEB}"/>
          </ac:spMkLst>
        </pc:spChg>
        <pc:spChg chg="add del">
          <ac:chgData name="Jan Goettmann" userId="c2e55d6b-0073-4530-a823-558d1fdc99aa" providerId="ADAL" clId="{F885EB0A-33E4-4BFF-ABD4-92EC8EB3B2D7}" dt="2022-10-17T09:26:40.655" v="1391" actId="478"/>
          <ac:spMkLst>
            <pc:docMk/>
            <pc:sldMk cId="3447940044" sldId="261"/>
            <ac:spMk id="100" creationId="{A75205D6-9BD8-156C-98B2-6682597F70D3}"/>
          </ac:spMkLst>
        </pc:spChg>
        <pc:spChg chg="add mod">
          <ac:chgData name="Jan Goettmann" userId="c2e55d6b-0073-4530-a823-558d1fdc99aa" providerId="ADAL" clId="{F885EB0A-33E4-4BFF-ABD4-92EC8EB3B2D7}" dt="2022-10-25T16:11:27.316" v="3015" actId="1076"/>
          <ac:spMkLst>
            <pc:docMk/>
            <pc:sldMk cId="3447940044" sldId="261"/>
            <ac:spMk id="105" creationId="{6AC995EB-FD02-7857-F3CB-A01F69E0E6BB}"/>
          </ac:spMkLst>
        </pc:spChg>
        <pc:grpChg chg="add mod">
          <ac:chgData name="Jan Goettmann" userId="c2e55d6b-0073-4530-a823-558d1fdc99aa" providerId="ADAL" clId="{F885EB0A-33E4-4BFF-ABD4-92EC8EB3B2D7}" dt="2022-10-25T16:17:38.250" v="3031"/>
          <ac:grpSpMkLst>
            <pc:docMk/>
            <pc:sldMk cId="3447940044" sldId="261"/>
            <ac:grpSpMk id="5" creationId="{862E9C3E-0B80-A9E4-A542-9B64F730944F}"/>
          </ac:grpSpMkLst>
        </pc:gr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98" creationId="{73AC2720-DC05-BCB1-32AC-0EB905EA7C2C}"/>
          </ac:grpSpMkLst>
        </pc:grpChg>
        <pc:grpChg chg="add del mod">
          <ac:chgData name="Jan Goettmann" userId="c2e55d6b-0073-4530-a823-558d1fdc99aa" providerId="ADAL" clId="{F885EB0A-33E4-4BFF-ABD4-92EC8EB3B2D7}" dt="2022-10-25T16:17:40.935" v="3032" actId="478"/>
          <ac:grpSpMkLst>
            <pc:docMk/>
            <pc:sldMk cId="3447940044" sldId="261"/>
            <ac:grpSpMk id="106" creationId="{CCA616D6-81A3-6733-107A-CB7C5F6CD0DF}"/>
          </ac:grpSpMkLst>
        </pc:grpChg>
        <pc:cxnChg chg="mod">
          <ac:chgData name="Jan Goettmann" userId="c2e55d6b-0073-4530-a823-558d1fdc99aa" providerId="ADAL" clId="{F885EB0A-33E4-4BFF-ABD4-92EC8EB3B2D7}" dt="2022-10-25T16:17:38.250" v="3031"/>
          <ac:cxnSpMkLst>
            <pc:docMk/>
            <pc:sldMk cId="3447940044" sldId="261"/>
            <ac:cxnSpMk id="7" creationId="{E10DD9C5-60BC-5993-5AD3-A6F9011E0928}"/>
          </ac:cxnSpMkLst>
        </pc:cxnChg>
        <pc:cxnChg chg="mod">
          <ac:chgData name="Jan Goettmann" userId="c2e55d6b-0073-4530-a823-558d1fdc99aa" providerId="ADAL" clId="{F885EB0A-33E4-4BFF-ABD4-92EC8EB3B2D7}" dt="2022-10-25T16:17:38.250" v="3031"/>
          <ac:cxnSpMkLst>
            <pc:docMk/>
            <pc:sldMk cId="3447940044" sldId="261"/>
            <ac:cxnSpMk id="8" creationId="{21233367-7DFD-52D4-2C06-CC967764B68E}"/>
          </ac:cxnSpMkLst>
        </pc:cxnChg>
        <pc:cxnChg chg="add mod">
          <ac:chgData name="Jan Goettmann" userId="c2e55d6b-0073-4530-a823-558d1fdc99aa" providerId="ADAL" clId="{F885EB0A-33E4-4BFF-ABD4-92EC8EB3B2D7}" dt="2022-10-25T16:17:40.935" v="3032" actId="478"/>
          <ac:cxnSpMkLst>
            <pc:docMk/>
            <pc:sldMk cId="3447940044" sldId="261"/>
            <ac:cxnSpMk id="102" creationId="{665E94DB-0972-BF6E-9CD2-B9F7AC96BF74}"/>
          </ac:cxnSpMkLst>
        </pc:cxnChg>
        <pc:cxnChg chg="add mod">
          <ac:chgData name="Jan Goettmann" userId="c2e55d6b-0073-4530-a823-558d1fdc99aa" providerId="ADAL" clId="{F885EB0A-33E4-4BFF-ABD4-92EC8EB3B2D7}" dt="2022-10-25T16:17:40.935" v="3032" actId="478"/>
          <ac:cxnSpMkLst>
            <pc:docMk/>
            <pc:sldMk cId="3447940044" sldId="261"/>
            <ac:cxnSpMk id="104" creationId="{73859D29-33C0-61AB-5A33-12E86CEDC886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0:10.445" v="3012"/>
        <pc:sldMkLst>
          <pc:docMk/>
          <pc:sldMk cId="4020456500" sldId="262"/>
        </pc:sldMkLst>
        <pc:spChg chg="add del mod">
          <ac:chgData name="Jan Goettmann" userId="c2e55d6b-0073-4530-a823-558d1fdc99aa" providerId="ADAL" clId="{F885EB0A-33E4-4BFF-ABD4-92EC8EB3B2D7}" dt="2022-10-17T08:58:20.030" v="1199" actId="1076"/>
          <ac:spMkLst>
            <pc:docMk/>
            <pc:sldMk cId="4020456500" sldId="262"/>
            <ac:spMk id="2" creationId="{71E18B88-F6C8-71E7-2858-84BB7F9843F1}"/>
          </ac:spMkLst>
        </pc:spChg>
        <pc:spChg chg="add mod">
          <ac:chgData name="Jan Goettmann" userId="c2e55d6b-0073-4530-a823-558d1fdc99aa" providerId="ADAL" clId="{F885EB0A-33E4-4BFF-ABD4-92EC8EB3B2D7}" dt="2022-10-25T16:10:10.445" v="3012"/>
          <ac:spMkLst>
            <pc:docMk/>
            <pc:sldMk cId="4020456500" sldId="262"/>
            <ac:spMk id="3" creationId="{498150FE-7575-0424-13AC-A3EE50298967}"/>
          </ac:spMkLst>
        </pc:spChg>
        <pc:spChg chg="mod">
          <ac:chgData name="Jan Goettmann" userId="c2e55d6b-0073-4530-a823-558d1fdc99aa" providerId="ADAL" clId="{F885EB0A-33E4-4BFF-ABD4-92EC8EB3B2D7}" dt="2022-10-17T09:30:18.811" v="1420" actId="1076"/>
          <ac:spMkLst>
            <pc:docMk/>
            <pc:sldMk cId="4020456500" sldId="262"/>
            <ac:spMk id="4" creationId="{562D2BED-A426-15ED-A7EC-F6982C4557C3}"/>
          </ac:spMkLst>
        </pc:spChg>
        <pc:spChg chg="add mod">
          <ac:chgData name="Jan Goettmann" userId="c2e55d6b-0073-4530-a823-558d1fdc99aa" providerId="ADAL" clId="{F885EB0A-33E4-4BFF-ABD4-92EC8EB3B2D7}" dt="2022-10-25T16:10:10.445" v="3012"/>
          <ac:spMkLst>
            <pc:docMk/>
            <pc:sldMk cId="4020456500" sldId="262"/>
            <ac:spMk id="5" creationId="{3902EC04-9C57-15A3-1AA9-3B1FB2517B98}"/>
          </ac:spMkLst>
        </pc:spChg>
        <pc:spChg chg="add del mod ord">
          <ac:chgData name="Jan Goettmann" userId="c2e55d6b-0073-4530-a823-558d1fdc99aa" providerId="ADAL" clId="{F885EB0A-33E4-4BFF-ABD4-92EC8EB3B2D7}" dt="2022-10-17T08:55:08.921" v="1152" actId="478"/>
          <ac:spMkLst>
            <pc:docMk/>
            <pc:sldMk cId="4020456500" sldId="262"/>
            <ac:spMk id="5" creationId="{7EDC1036-F8A9-A8CC-3279-68318AF26180}"/>
          </ac:spMkLst>
        </pc:spChg>
        <pc:spChg chg="add mod or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" creationId="{7FC77F5B-DEFD-2DDF-FA10-91B1338C98B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7" creationId="{3DCD0F66-249A-0442-1641-F9288C41203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8" creationId="{040A565B-12B2-D668-A90C-48366C8FF73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9" creationId="{3EC54A8D-9F27-E4E7-C746-D384C9E858D5}"/>
          </ac:spMkLst>
        </pc:spChg>
        <pc:spChg chg="add del mod">
          <ac:chgData name="Jan Goettmann" userId="c2e55d6b-0073-4530-a823-558d1fdc99aa" providerId="ADAL" clId="{F885EB0A-33E4-4BFF-ABD4-92EC8EB3B2D7}" dt="2022-10-17T09:00:56.583" v="1234" actId="478"/>
          <ac:spMkLst>
            <pc:docMk/>
            <pc:sldMk cId="4020456500" sldId="262"/>
            <ac:spMk id="10" creationId="{2686EB0F-7AA8-4AC3-32A1-B0D1950F5E26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1" creationId="{9263AD46-E0DA-0787-F71D-9F3A068EC437}"/>
          </ac:spMkLst>
        </pc:spChg>
        <pc:spChg chg="add del mod">
          <ac:chgData name="Jan Goettmann" userId="c2e55d6b-0073-4530-a823-558d1fdc99aa" providerId="ADAL" clId="{F885EB0A-33E4-4BFF-ABD4-92EC8EB3B2D7}" dt="2022-10-17T08:58:12.775" v="1195" actId="478"/>
          <ac:spMkLst>
            <pc:docMk/>
            <pc:sldMk cId="4020456500" sldId="262"/>
            <ac:spMk id="12" creationId="{3D901118-20A5-B983-2DD0-C641FE26DBDC}"/>
          </ac:spMkLst>
        </pc:spChg>
        <pc:spChg chg="add del mod">
          <ac:chgData name="Jan Goettmann" userId="c2e55d6b-0073-4530-a823-558d1fdc99aa" providerId="ADAL" clId="{F885EB0A-33E4-4BFF-ABD4-92EC8EB3B2D7}" dt="2022-10-17T09:00:28.750" v="1225" actId="478"/>
          <ac:spMkLst>
            <pc:docMk/>
            <pc:sldMk cId="4020456500" sldId="262"/>
            <ac:spMk id="13" creationId="{7B0258FB-DB2D-9FA1-A4A2-02BF517711F1}"/>
          </ac:spMkLst>
        </pc:spChg>
        <pc:spChg chg="add del mod">
          <ac:chgData name="Jan Goettmann" userId="c2e55d6b-0073-4530-a823-558d1fdc99aa" providerId="ADAL" clId="{F885EB0A-33E4-4BFF-ABD4-92EC8EB3B2D7}" dt="2022-10-17T08:59:09.346" v="1208" actId="478"/>
          <ac:spMkLst>
            <pc:docMk/>
            <pc:sldMk cId="4020456500" sldId="262"/>
            <ac:spMk id="14" creationId="{82195E96-56F7-5FE0-85A3-CFD841E2BF97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5" creationId="{A320C40F-125F-03C1-295E-A02CCA206B35}"/>
          </ac:spMkLst>
        </pc:spChg>
        <pc:spChg chg="add del mod">
          <ac:chgData name="Jan Goettmann" userId="c2e55d6b-0073-4530-a823-558d1fdc99aa" providerId="ADAL" clId="{F885EB0A-33E4-4BFF-ABD4-92EC8EB3B2D7}" dt="2022-10-17T09:00:54.159" v="1233" actId="478"/>
          <ac:spMkLst>
            <pc:docMk/>
            <pc:sldMk cId="4020456500" sldId="262"/>
            <ac:spMk id="16" creationId="{AB49D7A4-6A10-B69B-4C9F-E49C46AC9DC2}"/>
          </ac:spMkLst>
        </pc:spChg>
        <pc:spChg chg="add del mod">
          <ac:chgData name="Jan Goettmann" userId="c2e55d6b-0073-4530-a823-558d1fdc99aa" providerId="ADAL" clId="{F885EB0A-33E4-4BFF-ABD4-92EC8EB3B2D7}" dt="2022-10-17T09:00:35.620" v="1229" actId="478"/>
          <ac:spMkLst>
            <pc:docMk/>
            <pc:sldMk cId="4020456500" sldId="262"/>
            <ac:spMk id="17" creationId="{B8EA4A84-F8E3-F9ED-E04E-063F1C85F63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8" creationId="{A3B02E66-9807-9C69-C857-464D172CE204}"/>
          </ac:spMkLst>
        </pc:spChg>
        <pc:spChg chg="add del mod">
          <ac:chgData name="Jan Goettmann" userId="c2e55d6b-0073-4530-a823-558d1fdc99aa" providerId="ADAL" clId="{F885EB0A-33E4-4BFF-ABD4-92EC8EB3B2D7}" dt="2022-10-17T09:00:33.539" v="1228" actId="478"/>
          <ac:spMkLst>
            <pc:docMk/>
            <pc:sldMk cId="4020456500" sldId="262"/>
            <ac:spMk id="19" creationId="{E7C5CF25-DDF0-9865-4990-B914AF8C3970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0" creationId="{53099F84-BCB0-6CA5-D629-437CBF9A4147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1" creationId="{14612ECD-3990-4771-C3CE-71629E88C1A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2" creationId="{CC706231-6A46-AA75-A168-6D66F02BD7D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3" creationId="{8176FBE0-4BFF-BB56-181C-C1886C782AF5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4" creationId="{2E3A6F26-1BCB-1673-6C4B-6E74F4C9BFD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5" creationId="{E8DD13B3-7376-A6CD-09FE-14F86E7DA894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6" creationId="{FB6918E2-7E72-D280-708D-64821B772A2C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7" creationId="{9E75BC04-17AF-993C-73E7-88DD1EA07CC2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28" creationId="{416927E9-42F2-82FD-03BB-025FE97A71B0}"/>
          </ac:spMkLst>
        </pc:spChg>
        <pc:spChg chg="del mod topLvl">
          <ac:chgData name="Jan Goettmann" userId="c2e55d6b-0073-4530-a823-558d1fdc99aa" providerId="ADAL" clId="{F885EB0A-33E4-4BFF-ABD4-92EC8EB3B2D7}" dt="2022-10-17T08:55:52.452" v="1159" actId="478"/>
          <ac:spMkLst>
            <pc:docMk/>
            <pc:sldMk cId="4020456500" sldId="262"/>
            <ac:spMk id="29" creationId="{5C937BB7-0A68-9A73-5182-A8E1546D50F1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30" creationId="{DA1ABB08-7A46-EE1F-FFD3-7C3F5F9088D7}"/>
          </ac:spMkLst>
        </pc:spChg>
        <pc:spChg chg="del mod topLvl">
          <ac:chgData name="Jan Goettmann" userId="c2e55d6b-0073-4530-a823-558d1fdc99aa" providerId="ADAL" clId="{F885EB0A-33E4-4BFF-ABD4-92EC8EB3B2D7}" dt="2022-10-17T08:55:54.900" v="1162" actId="478"/>
          <ac:spMkLst>
            <pc:docMk/>
            <pc:sldMk cId="4020456500" sldId="262"/>
            <ac:spMk id="31" creationId="{932AA84B-2BD6-8DD1-9DD1-E3E0F3F8D93B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2" creationId="{B801BE19-1159-6F86-6A34-FFC2637AB2F2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3" creationId="{BF036F69-1179-F3CC-EBD2-E4E5CDB00F03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4" creationId="{90985062-1B62-5D1D-7DF1-2AF5AA4DA3CF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5" creationId="{AD59A3AA-5521-2CE3-40E5-73E26CD99E4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6" creationId="{0AAF2E4F-9C6E-35D2-6073-3BF9F5DABD16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7" creationId="{1D9B9DAE-C43A-3F50-D49B-328D5028159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0" creationId="{E4526450-2BA5-4738-3543-A2C88C2DBA3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3" creationId="{58FA310D-257E-1020-D31D-C2A22E84D11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0" creationId="{7B2E08E2-9864-C129-CABE-0C3D25F1F21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1" creationId="{1F8F173E-5E65-3E76-8753-DCF2EBF3DAA9}"/>
          </ac:spMkLst>
        </pc:spChg>
        <pc:spChg chg="add del 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2" creationId="{6EDA9A3B-656C-F9E5-3FD7-7021A4776E1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3" creationId="{A0602A68-71B2-510F-8BD2-62339E4465A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4" creationId="{C06A4245-2101-6D7F-158A-BC36E268F04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5" creationId="{99D3C1A6-A33B-583D-74CD-23104CF2298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6" creationId="{1CD18EF2-D8CB-A413-CE1E-481A42128B6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7" creationId="{DF070D2C-6E3D-76EC-63BF-391AD5DEFC7B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8" creationId="{101A932E-87D3-F68A-0186-D717EF782EE9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9" creationId="{00605033-BC8A-1673-A8A4-9A6995A0450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0" creationId="{DBABFB29-820F-387B-F07B-B58EF658506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1" creationId="{E2A9275E-A804-2BA2-3680-CC832F29270C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2" creationId="{1CC806FF-AC48-A4F7-541F-C02AD024CA1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3" creationId="{CE5FA095-F40A-CD63-FC9E-8180256B4F7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4" creationId="{B796287B-A1BA-29CB-33A7-1161DF2F93C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40.962" v="2940" actId="1076"/>
          <ac:spMkLst>
            <pc:docMk/>
            <pc:sldMk cId="4020456500" sldId="262"/>
            <ac:spMk id="66" creationId="{F68C5DC2-2616-A297-C147-ACE2B1ED48B7}"/>
          </ac:spMkLst>
        </pc:spChg>
        <pc:spChg chg="del mod topLvl">
          <ac:chgData name="Jan Goettmann" userId="c2e55d6b-0073-4530-a823-558d1fdc99aa" providerId="ADAL" clId="{F885EB0A-33E4-4BFF-ABD4-92EC8EB3B2D7}" dt="2022-10-17T08:55:52.979" v="1160" actId="478"/>
          <ac:spMkLst>
            <pc:docMk/>
            <pc:sldMk cId="4020456500" sldId="262"/>
            <ac:spMk id="67" creationId="{AEF9671B-8C75-34BF-2A0B-B8BDF7E5A93F}"/>
          </ac:spMkLst>
        </pc:spChg>
        <pc:spChg chg="del mod topLvl">
          <ac:chgData name="Jan Goettmann" userId="c2e55d6b-0073-4530-a823-558d1fdc99aa" providerId="ADAL" clId="{F885EB0A-33E4-4BFF-ABD4-92EC8EB3B2D7}" dt="2022-10-17T08:55:54.095" v="1161" actId="478"/>
          <ac:spMkLst>
            <pc:docMk/>
            <pc:sldMk cId="4020456500" sldId="262"/>
            <ac:spMk id="70" creationId="{BF9D9DAB-46FC-DCEF-E15E-DC459E9934C3}"/>
          </ac:spMkLst>
        </pc:spChg>
        <pc:spChg chg="del mod topLvl">
          <ac:chgData name="Jan Goettmann" userId="c2e55d6b-0073-4530-a823-558d1fdc99aa" providerId="ADAL" clId="{F885EB0A-33E4-4BFF-ABD4-92EC8EB3B2D7}" dt="2022-10-17T08:56:02.336" v="1165" actId="478"/>
          <ac:spMkLst>
            <pc:docMk/>
            <pc:sldMk cId="4020456500" sldId="262"/>
            <ac:spMk id="71" creationId="{ABF645C2-C2B6-B4C9-F774-6FE70AF7E0A6}"/>
          </ac:spMkLst>
        </pc:spChg>
        <pc:grpChg chg="del">
          <ac:chgData name="Jan Goettmann" userId="c2e55d6b-0073-4530-a823-558d1fdc99aa" providerId="ADAL" clId="{F885EB0A-33E4-4BFF-ABD4-92EC8EB3B2D7}" dt="2022-10-17T08:43:18.621" v="1010" actId="165"/>
          <ac:grpSpMkLst>
            <pc:docMk/>
            <pc:sldMk cId="4020456500" sldId="262"/>
            <ac:grpSpMk id="3" creationId="{F9996503-7E06-D534-D2A2-ACCFAE4529AE}"/>
          </ac:grpSpMkLst>
        </pc:grpChg>
        <pc:grpChg chg="add mod">
          <ac:chgData name="Jan Goettmann" userId="c2e55d6b-0073-4530-a823-558d1fdc99aa" providerId="ADAL" clId="{F885EB0A-33E4-4BFF-ABD4-92EC8EB3B2D7}" dt="2022-10-17T09:29:56.226" v="1418" actId="1076"/>
          <ac:grpSpMkLst>
            <pc:docMk/>
            <pc:sldMk cId="4020456500" sldId="262"/>
            <ac:grpSpMk id="38" creationId="{7DE74196-BA2F-5790-B81C-C5C87660915E}"/>
          </ac:grpSpMkLst>
        </pc:grpChg>
        <pc:grpChg chg="add del mod">
          <ac:chgData name="Jan Goettmann" userId="c2e55d6b-0073-4530-a823-558d1fdc99aa" providerId="ADAL" clId="{F885EB0A-33E4-4BFF-ABD4-92EC8EB3B2D7}" dt="2022-10-17T09:30:41.508" v="1422" actId="165"/>
          <ac:grpSpMkLst>
            <pc:docMk/>
            <pc:sldMk cId="4020456500" sldId="262"/>
            <ac:grpSpMk id="39" creationId="{0ACD17DD-21DA-C11F-92A2-7C45645C04C1}"/>
          </ac:grpSpMkLst>
        </pc:grpChg>
        <pc:grpChg chg="add mod">
          <ac:chgData name="Jan Goettmann" userId="c2e55d6b-0073-4530-a823-558d1fdc99aa" providerId="ADAL" clId="{F885EB0A-33E4-4BFF-ABD4-92EC8EB3B2D7}" dt="2022-10-17T09:30:50.194" v="1425" actId="1076"/>
          <ac:grpSpMkLst>
            <pc:docMk/>
            <pc:sldMk cId="4020456500" sldId="262"/>
            <ac:grpSpMk id="44" creationId="{029BB88F-D85B-BA8C-96AB-74548826CA62}"/>
          </ac:grpSpMkLst>
        </pc:grp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1" creationId="{B533F97D-6491-8B32-635B-FAA98CD081FC}"/>
          </ac:cxnSpMkLst>
        </pc:cxn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2" creationId="{3D59DB04-3D77-93F4-D44E-8108B33E9AF9}"/>
          </ac:cxnSpMkLst>
        </pc:cxnChg>
      </pc:sldChg>
      <pc:sldChg chg="modSp mod">
        <pc:chgData name="Jan Goettmann" userId="c2e55d6b-0073-4530-a823-558d1fdc99aa" providerId="ADAL" clId="{F885EB0A-33E4-4BFF-ABD4-92EC8EB3B2D7}" dt="2022-10-17T11:23:16.319" v="2711"/>
        <pc:sldMkLst>
          <pc:docMk/>
          <pc:sldMk cId="524141545" sldId="325"/>
        </pc:sldMkLst>
        <pc:spChg chg="mod">
          <ac:chgData name="Jan Goettmann" userId="c2e55d6b-0073-4530-a823-558d1fdc99aa" providerId="ADAL" clId="{F885EB0A-33E4-4BFF-ABD4-92EC8EB3B2D7}" dt="2022-10-17T11:23:16.319" v="2711"/>
          <ac:spMkLst>
            <pc:docMk/>
            <pc:sldMk cId="524141545" sldId="325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27.411" v="2714"/>
        <pc:sldMkLst>
          <pc:docMk/>
          <pc:sldMk cId="872586380" sldId="326"/>
        </pc:sldMkLst>
        <pc:spChg chg="mod">
          <ac:chgData name="Jan Goettmann" userId="c2e55d6b-0073-4530-a823-558d1fdc99aa" providerId="ADAL" clId="{F885EB0A-33E4-4BFF-ABD4-92EC8EB3B2D7}" dt="2022-10-17T11:23:27.411" v="2714"/>
          <ac:spMkLst>
            <pc:docMk/>
            <pc:sldMk cId="872586380" sldId="32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37.419" v="2717"/>
        <pc:sldMkLst>
          <pc:docMk/>
          <pc:sldMk cId="3463202460" sldId="327"/>
        </pc:sldMkLst>
        <pc:spChg chg="mod">
          <ac:chgData name="Jan Goettmann" userId="c2e55d6b-0073-4530-a823-558d1fdc99aa" providerId="ADAL" clId="{F885EB0A-33E4-4BFF-ABD4-92EC8EB3B2D7}" dt="2022-10-17T11:23:37.419" v="2717"/>
          <ac:spMkLst>
            <pc:docMk/>
            <pc:sldMk cId="3463202460" sldId="327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15.024" v="2700"/>
        <pc:sldMkLst>
          <pc:docMk/>
          <pc:sldMk cId="3957545006" sldId="328"/>
        </pc:sldMkLst>
        <pc:spChg chg="mod">
          <ac:chgData name="Jan Goettmann" userId="c2e55d6b-0073-4530-a823-558d1fdc99aa" providerId="ADAL" clId="{F885EB0A-33E4-4BFF-ABD4-92EC8EB3B2D7}" dt="2022-10-17T11:22:15.024" v="2700"/>
          <ac:spMkLst>
            <pc:docMk/>
            <pc:sldMk cId="3957545006" sldId="328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32.273" v="2703"/>
        <pc:sldMkLst>
          <pc:docMk/>
          <pc:sldMk cId="1418405995" sldId="329"/>
        </pc:sldMkLst>
        <pc:spChg chg="mod">
          <ac:chgData name="Jan Goettmann" userId="c2e55d6b-0073-4530-a823-558d1fdc99aa" providerId="ADAL" clId="{F885EB0A-33E4-4BFF-ABD4-92EC8EB3B2D7}" dt="2022-10-17T11:22:32.273" v="2703"/>
          <ac:spMkLst>
            <pc:docMk/>
            <pc:sldMk cId="1418405995" sldId="329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54.695" v="2706"/>
        <pc:sldMkLst>
          <pc:docMk/>
          <pc:sldMk cId="1402531706" sldId="330"/>
        </pc:sldMkLst>
        <pc:spChg chg="mod">
          <ac:chgData name="Jan Goettmann" userId="c2e55d6b-0073-4530-a823-558d1fdc99aa" providerId="ADAL" clId="{F885EB0A-33E4-4BFF-ABD4-92EC8EB3B2D7}" dt="2022-10-17T11:22:54.695" v="2706"/>
          <ac:spMkLst>
            <pc:docMk/>
            <pc:sldMk cId="1402531706" sldId="330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58.897" v="2720"/>
        <pc:sldMkLst>
          <pc:docMk/>
          <pc:sldMk cId="1766809033" sldId="331"/>
        </pc:sldMkLst>
        <pc:spChg chg="mod">
          <ac:chgData name="Jan Goettmann" userId="c2e55d6b-0073-4530-a823-558d1fdc99aa" providerId="ADAL" clId="{F885EB0A-33E4-4BFF-ABD4-92EC8EB3B2D7}" dt="2022-10-17T11:23:58.897" v="2720"/>
          <ac:spMkLst>
            <pc:docMk/>
            <pc:sldMk cId="1766809033" sldId="331"/>
            <ac:spMk id="17" creationId="{AB44143F-9AE2-47C8-8D24-6C02A0D44E26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09:56.653" v="3010"/>
        <pc:sldMkLst>
          <pc:docMk/>
          <pc:sldMk cId="2430446385" sldId="332"/>
        </pc:sldMkLst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0" creationId="{BB99054C-24B3-9FAF-FB1B-2625863EC72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1" creationId="{567889D2-92B2-1ACD-3567-78F622453A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2" creationId="{5653579A-3A58-DF42-C286-3CC9E858A71B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3" creationId="{55B91E24-3551-BEF0-62B6-0F382DED2F0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4" creationId="{9E983D58-C29B-98F1-9E45-25EA3FF277C9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5" creationId="{E24B7CB4-AEFB-311F-11F7-1E2365F90BBF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6" creationId="{C3C32F0D-9EF2-DABE-DEE7-A251AEED6C59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7" creationId="{E2601A4C-2FB4-039E-C08B-369CFEF22678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8" creationId="{3F5230C5-4D14-305E-D1D4-D4E713B6CE6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9" creationId="{4B4D899C-6CFF-A38A-BE37-6178D5B276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0" creationId="{5AFADD4B-4F92-07C5-F3EF-CA43B6616CF4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1" creationId="{83304B75-E160-74BE-741C-9A261FAC4E90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2" creationId="{9DE3320F-5289-9B66-7BF6-A34F39981EF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3" creationId="{3575430B-B8DF-9536-ECBF-A3EB077B60D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4" creationId="{5F0636B0-A2BE-15B1-F11E-A0B75E62D75A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5" creationId="{6C7012F6-0CB5-4DD8-59B1-2D8F2A2177C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6" creationId="{1D683557-814D-D9D6-BE35-9AA138F66DB1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7" creationId="{6E65BD54-146D-8B74-6452-FF4274C9E150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9" creationId="{3133D3BF-AD52-3ED0-9C90-24ABB45982ED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31" creationId="{78975ACB-5638-1BDB-7D54-CD88A40140D1}"/>
          </ac:spMkLst>
        </pc:spChg>
        <pc:spChg chg="add mod">
          <ac:chgData name="Jan Goettmann" userId="c2e55d6b-0073-4530-a823-558d1fdc99aa" providerId="ADAL" clId="{F885EB0A-33E4-4BFF-ABD4-92EC8EB3B2D7}" dt="2022-10-25T16:09:56.653" v="3010"/>
          <ac:spMkLst>
            <pc:docMk/>
            <pc:sldMk cId="2430446385" sldId="332"/>
            <ac:spMk id="32" creationId="{DD14C2EF-C186-EB2C-2481-C31B9933BCAE}"/>
          </ac:spMkLst>
        </pc:spChg>
        <pc:spChg chg="add mod">
          <ac:chgData name="Jan Goettmann" userId="c2e55d6b-0073-4530-a823-558d1fdc99aa" providerId="ADAL" clId="{F885EB0A-33E4-4BFF-ABD4-92EC8EB3B2D7}" dt="2022-10-17T08:35:54.727" v="975" actId="1076"/>
          <ac:spMkLst>
            <pc:docMk/>
            <pc:sldMk cId="2430446385" sldId="332"/>
            <ac:spMk id="34" creationId="{D7E391B9-D685-3E31-DE7D-1F9106F8A90F}"/>
          </ac:spMkLst>
        </pc:spChg>
        <pc:spChg chg="add mod">
          <ac:chgData name="Jan Goettmann" userId="c2e55d6b-0073-4530-a823-558d1fdc99aa" providerId="ADAL" clId="{F885EB0A-33E4-4BFF-ABD4-92EC8EB3B2D7}" dt="2022-10-25T16:09:56.653" v="3010"/>
          <ac:spMkLst>
            <pc:docMk/>
            <pc:sldMk cId="2430446385" sldId="332"/>
            <ac:spMk id="35" creationId="{A3E395DA-D101-99D5-F191-1B480B8F56F8}"/>
          </ac:spMkLst>
        </pc:spChg>
        <pc:spChg chg="add 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36" creationId="{F94A1A87-C4EB-0C3B-2969-7B382403D80B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41" creationId="{2102CCA0-7269-8C70-611D-B09AFFC33A0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2" creationId="{DB0DFDE5-616E-6687-8B7B-72DC1E3EAE7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4" creationId="{C61B2A21-892F-9273-562D-E65C595F31A4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5" creationId="{36B332C1-13B8-3C85-5C5D-D557222AEF4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7" creationId="{E6A65311-70D3-937F-8BD4-97C67C8DADDB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8" creationId="{EF21C6ED-50E6-2611-8423-001787AB50AD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1" creationId="{18C04928-1658-6882-9C6F-17F641600AC9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4" creationId="{4C1A6BE0-CDD8-75B7-5B16-1B099B431481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6" creationId="{F0AED7DC-8A5C-3789-A8FC-0FD6CCCB0A93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9" creationId="{C8AD8C05-28F9-076A-CD28-8BF4119C051D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1" creationId="{AD436C20-5213-6A8D-AD6B-52F20E0D2728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4" creationId="{C8AD3CAC-EA35-D273-F859-5574F6CF39DE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6" creationId="{10EE8B71-3376-D57F-7F92-765DD7A42D84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9" creationId="{C69F7902-672E-1798-3ACD-9BED42B27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1" creationId="{C11AEA92-D1D9-1C58-6B4A-C37FDF82D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4" creationId="{6608819C-EE03-3846-4A2B-67C0286B0547}"/>
          </ac:spMkLst>
        </pc:spChg>
        <pc:spChg chg="mod">
          <ac:chgData name="Jan Goettmann" userId="c2e55d6b-0073-4530-a823-558d1fdc99aa" providerId="ADAL" clId="{F885EB0A-33E4-4BFF-ABD4-92EC8EB3B2D7}" dt="2022-10-17T08:27:42.688" v="942" actId="1076"/>
          <ac:spMkLst>
            <pc:docMk/>
            <pc:sldMk cId="2430446385" sldId="332"/>
            <ac:spMk id="98" creationId="{8E6BD586-0462-8594-6E1C-C48B1345EB28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5" creationId="{4AD16D8B-0145-2AF5-2DB6-9B6D86E2AC27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6" creationId="{52CE6179-537A-DE9C-8771-53CB9CD083CA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25:55.980" v="923" actId="20577"/>
          <ac:spMkLst>
            <pc:docMk/>
            <pc:sldMk cId="2430446385" sldId="332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2:40.162" v="960" actId="1076"/>
          <ac:spMkLst>
            <pc:docMk/>
            <pc:sldMk cId="2430446385" sldId="332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3:55.995" v="969" actId="1076"/>
          <ac:spMkLst>
            <pc:docMk/>
            <pc:sldMk cId="2430446385" sldId="332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3:59.361" v="970" actId="1076"/>
          <ac:spMkLst>
            <pc:docMk/>
            <pc:sldMk cId="2430446385" sldId="332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4:04.060" v="971" actId="14100"/>
          <ac:spMkLst>
            <pc:docMk/>
            <pc:sldMk cId="2430446385" sldId="332"/>
            <ac:spMk id="136" creationId="{AC374638-A1D1-4E7E-855D-75F11E784EFB}"/>
          </ac:spMkLst>
        </pc:spChg>
        <pc:grpChg chg="mod">
          <ac:chgData name="Jan Goettmann" userId="c2e55d6b-0073-4530-a823-558d1fdc99aa" providerId="ADAL" clId="{F885EB0A-33E4-4BFF-ABD4-92EC8EB3B2D7}" dt="2022-10-17T08:33:20.075" v="966" actId="1076"/>
          <ac:grpSpMkLst>
            <pc:docMk/>
            <pc:sldMk cId="2430446385" sldId="332"/>
            <ac:grpSpMk id="8" creationId="{E27797DF-7579-2165-4884-9B194766D979}"/>
          </ac:grpSpMkLst>
        </pc:grpChg>
        <pc:grpChg chg="mod">
          <ac:chgData name="Jan Goettmann" userId="c2e55d6b-0073-4530-a823-558d1fdc99aa" providerId="ADAL" clId="{F885EB0A-33E4-4BFF-ABD4-92EC8EB3B2D7}" dt="2022-10-17T08:33:52.409" v="968" actId="1076"/>
          <ac:grpSpMkLst>
            <pc:docMk/>
            <pc:sldMk cId="2430446385" sldId="332"/>
            <ac:grpSpMk id="43" creationId="{A8DE7307-380A-E8A5-EE17-6BFDBD95459F}"/>
          </ac:grpSpMkLst>
        </pc:grpChg>
        <pc:grpChg chg="add mod">
          <ac:chgData name="Jan Goettmann" userId="c2e55d6b-0073-4530-a823-558d1fdc99aa" providerId="ADAL" clId="{F885EB0A-33E4-4BFF-ABD4-92EC8EB3B2D7}" dt="2022-10-17T09:31:30.313" v="1437" actId="1076"/>
          <ac:grpSpMkLst>
            <pc:docMk/>
            <pc:sldMk cId="2430446385" sldId="332"/>
            <ac:grpSpMk id="50" creationId="{FAA86FAC-F0F5-3769-574C-519DFB02EDA4}"/>
          </ac:grpSpMkLst>
        </pc:grpChg>
        <pc:grpChg chg="add mod">
          <ac:chgData name="Jan Goettmann" userId="c2e55d6b-0073-4530-a823-558d1fdc99aa" providerId="ADAL" clId="{F885EB0A-33E4-4BFF-ABD4-92EC8EB3B2D7}" dt="2022-10-17T09:31:34.383" v="1439" actId="1076"/>
          <ac:grpSpMkLst>
            <pc:docMk/>
            <pc:sldMk cId="2430446385" sldId="332"/>
            <ac:grpSpMk id="55" creationId="{737FED20-66F3-BCF0-72DD-03253AE7D442}"/>
          </ac:grpSpMkLst>
        </pc:grpChg>
        <pc:grpChg chg="add mod">
          <ac:chgData name="Jan Goettmann" userId="c2e55d6b-0073-4530-a823-558d1fdc99aa" providerId="ADAL" clId="{F885EB0A-33E4-4BFF-ABD4-92EC8EB3B2D7}" dt="2022-10-17T09:31:38.231" v="1441" actId="1076"/>
          <ac:grpSpMkLst>
            <pc:docMk/>
            <pc:sldMk cId="2430446385" sldId="332"/>
            <ac:grpSpMk id="60" creationId="{4DEC2DD7-08C5-649F-CDBB-F09692F39DA0}"/>
          </ac:grpSpMkLst>
        </pc:grpChg>
        <pc:grpChg chg="add mod">
          <ac:chgData name="Jan Goettmann" userId="c2e55d6b-0073-4530-a823-558d1fdc99aa" providerId="ADAL" clId="{F885EB0A-33E4-4BFF-ABD4-92EC8EB3B2D7}" dt="2022-10-17T09:31:41.487" v="1443" actId="1076"/>
          <ac:grpSpMkLst>
            <pc:docMk/>
            <pc:sldMk cId="2430446385" sldId="332"/>
            <ac:grpSpMk id="65" creationId="{DB02ABA5-A936-9DFF-4B04-E517C0FD6682}"/>
          </ac:grpSpMkLst>
        </pc:grpChg>
        <pc:grpChg chg="add mod">
          <ac:chgData name="Jan Goettmann" userId="c2e55d6b-0073-4530-a823-558d1fdc99aa" providerId="ADAL" clId="{F885EB0A-33E4-4BFF-ABD4-92EC8EB3B2D7}" dt="2022-10-17T09:31:45.269" v="1445" actId="1076"/>
          <ac:grpSpMkLst>
            <pc:docMk/>
            <pc:sldMk cId="2430446385" sldId="332"/>
            <ac:grpSpMk id="70" creationId="{EB8057CF-3A25-CF99-84E4-70EE9FE128E5}"/>
          </ac:grpSpMkLst>
        </pc:grpChg>
        <pc:cxnChg chg="add mod">
          <ac:chgData name="Jan Goettmann" userId="c2e55d6b-0073-4530-a823-558d1fdc99aa" providerId="ADAL" clId="{F885EB0A-33E4-4BFF-ABD4-92EC8EB3B2D7}" dt="2022-10-17T08:26:25.215" v="927" actId="1076"/>
          <ac:cxnSpMkLst>
            <pc:docMk/>
            <pc:sldMk cId="2430446385" sldId="332"/>
            <ac:cxnSpMk id="9" creationId="{4BC7BCBB-264C-935F-DA1E-D6644B526894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2" creationId="{DF6A20B7-B2BB-3A57-7087-5C68D5F3A6BD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5" creationId="{D8C23800-00A9-C69B-C493-8166FB35600E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7" creationId="{5E8465FA-3787-192B-D018-CFE71090C001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8" creationId="{BA141D30-7913-8935-D142-A2F094FD1AF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40" creationId="{02BA9ED3-FD40-BD94-3499-7F6FCCA5A312}"/>
          </ac:cxnSpMkLst>
        </pc:cxnChg>
        <pc:cxnChg chg="add mod">
          <ac:chgData name="Jan Goettmann" userId="c2e55d6b-0073-4530-a823-558d1fdc99aa" providerId="ADAL" clId="{F885EB0A-33E4-4BFF-ABD4-92EC8EB3B2D7}" dt="2022-10-17T08:35:49.619" v="973" actId="571"/>
          <ac:cxnSpMkLst>
            <pc:docMk/>
            <pc:sldMk cId="2430446385" sldId="332"/>
            <ac:cxnSpMk id="49" creationId="{6B93F29F-170D-CBAA-5ED2-E64F005498C9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2" creationId="{2C9423EB-17E8-E7CF-4D8E-125614499E3E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3" creationId="{F459FBBA-7479-2AFC-2011-7EF585A7C20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7" creationId="{41A2363A-570C-E8BD-8089-05CEF5474C2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8" creationId="{2149036F-D727-F41E-86CA-AF4C08143333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2" creationId="{D3B6CD7F-B46D-127A-35E9-2557A7B1C81E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3" creationId="{B231A127-852D-6084-E96E-099DEB1F75F1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7" creationId="{33E925F8-1AD5-060D-EF5C-1D3A050C24E2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8" creationId="{0C481589-93A1-7A84-CD49-903E6D7DF32B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2" creationId="{D24BD0BA-CE63-C7CB-3F2F-EC95BB8AC12C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3" creationId="{C3ACCE91-E35C-FFF2-CFAA-A18BA35CBC84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5" creationId="{71B67F7D-A097-2C5A-A663-C486C585CA4E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6" creationId="{50B45A1C-354B-C987-2C7C-0A65AC730C9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8" creationId="{E1FED04C-F1FD-E62C-F7DB-5D1F17F64FA2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9" creationId="{F8B1259F-A4A1-53F6-0F31-039EAE285DA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7:08.001" v="3030"/>
        <pc:sldMkLst>
          <pc:docMk/>
          <pc:sldMk cId="3701313794" sldId="333"/>
        </pc:sldMkLst>
        <pc:spChg chg="add del mod">
          <ac:chgData name="Jan Goettmann" userId="c2e55d6b-0073-4530-a823-558d1fdc99aa" providerId="ADAL" clId="{F885EB0A-33E4-4BFF-ABD4-92EC8EB3B2D7}" dt="2022-10-25T16:07:00.105" v="2982" actId="478"/>
          <ac:spMkLst>
            <pc:docMk/>
            <pc:sldMk cId="3701313794" sldId="333"/>
            <ac:spMk id="9" creationId="{737C89B9-F2CE-6005-9298-6F1AB34376B1}"/>
          </ac:spMkLst>
        </pc:spChg>
        <pc:spChg chg="add del mod">
          <ac:chgData name="Jan Goettmann" userId="c2e55d6b-0073-4530-a823-558d1fdc99aa" providerId="ADAL" clId="{F885EB0A-33E4-4BFF-ABD4-92EC8EB3B2D7}" dt="2022-10-17T08:19:24.761" v="474"/>
          <ac:spMkLst>
            <pc:docMk/>
            <pc:sldMk cId="3701313794" sldId="333"/>
            <ac:spMk id="9" creationId="{8709086B-80AA-DD25-AEFA-B1BE761967F6}"/>
          </ac:spMkLst>
        </pc:spChg>
        <pc:spChg chg="add del mod">
          <ac:chgData name="Jan Goettmann" userId="c2e55d6b-0073-4530-a823-558d1fdc99aa" providerId="ADAL" clId="{F885EB0A-33E4-4BFF-ABD4-92EC8EB3B2D7}" dt="2022-10-25T16:07:00.105" v="2982" actId="478"/>
          <ac:spMkLst>
            <pc:docMk/>
            <pc:sldMk cId="3701313794" sldId="333"/>
            <ac:spMk id="11" creationId="{DCD8F464-4096-D2A8-8566-4A3DE579C08C}"/>
          </ac:spMkLst>
        </pc:spChg>
        <pc:spChg chg="add del mod">
          <ac:chgData name="Jan Goettmann" userId="c2e55d6b-0073-4530-a823-558d1fdc99aa" providerId="ADAL" clId="{F885EB0A-33E4-4BFF-ABD4-92EC8EB3B2D7}" dt="2022-10-25T16:06:56.899" v="2981" actId="478"/>
          <ac:spMkLst>
            <pc:docMk/>
            <pc:sldMk cId="3701313794" sldId="333"/>
            <ac:spMk id="12" creationId="{209E01A4-C0EF-1C2E-0BBF-76CFC5FE99B0}"/>
          </ac:spMkLst>
        </pc:spChg>
        <pc:spChg chg="add del mod">
          <ac:chgData name="Jan Goettmann" userId="c2e55d6b-0073-4530-a823-558d1fdc99aa" providerId="ADAL" clId="{F885EB0A-33E4-4BFF-ABD4-92EC8EB3B2D7}" dt="2022-10-25T16:06:56.899" v="2981" actId="478"/>
          <ac:spMkLst>
            <pc:docMk/>
            <pc:sldMk cId="3701313794" sldId="333"/>
            <ac:spMk id="13" creationId="{FE990B73-DD52-8149-346C-4DB79A923B57}"/>
          </ac:spMkLst>
        </pc:spChg>
        <pc:spChg chg="add del mod">
          <ac:chgData name="Jan Goettmann" userId="c2e55d6b-0073-4530-a823-558d1fdc99aa" providerId="ADAL" clId="{F885EB0A-33E4-4BFF-ABD4-92EC8EB3B2D7}" dt="2022-10-25T16:08:02.131" v="2996" actId="478"/>
          <ac:spMkLst>
            <pc:docMk/>
            <pc:sldMk cId="3701313794" sldId="333"/>
            <ac:spMk id="14" creationId="{09F30C9F-68A1-52DB-B6FF-7D77D38DE32F}"/>
          </ac:spMkLst>
        </pc:spChg>
        <pc:spChg chg="add del mod">
          <ac:chgData name="Jan Goettmann" userId="c2e55d6b-0073-4530-a823-558d1fdc99aa" providerId="ADAL" clId="{F885EB0A-33E4-4BFF-ABD4-92EC8EB3B2D7}" dt="2022-10-25T16:08:00.880" v="2995" actId="478"/>
          <ac:spMkLst>
            <pc:docMk/>
            <pc:sldMk cId="3701313794" sldId="333"/>
            <ac:spMk id="15" creationId="{C0B676CD-431A-17DB-5B8A-06039F887C24}"/>
          </ac:spMkLst>
        </pc:spChg>
        <pc:spChg chg="add mod">
          <ac:chgData name="Jan Goettmann" userId="c2e55d6b-0073-4530-a823-558d1fdc99aa" providerId="ADAL" clId="{F885EB0A-33E4-4BFF-ABD4-92EC8EB3B2D7}" dt="2022-10-25T16:09:40.902" v="3006"/>
          <ac:spMkLst>
            <pc:docMk/>
            <pc:sldMk cId="3701313794" sldId="333"/>
            <ac:spMk id="16" creationId="{6EE79EB7-E6D2-6CF3-8877-A9AA250DF1ED}"/>
          </ac:spMkLst>
        </pc:spChg>
        <pc:spChg chg="add mod">
          <ac:chgData name="Jan Goettmann" userId="c2e55d6b-0073-4530-a823-558d1fdc99aa" providerId="ADAL" clId="{F885EB0A-33E4-4BFF-ABD4-92EC8EB3B2D7}" dt="2022-10-25T16:09:40.902" v="3006"/>
          <ac:spMkLst>
            <pc:docMk/>
            <pc:sldMk cId="3701313794" sldId="333"/>
            <ac:spMk id="17" creationId="{3C80A7A5-B7F5-7C74-6A49-F129A30E765F}"/>
          </ac:spMkLst>
        </pc:spChg>
        <pc:spChg chg="mod">
          <ac:chgData name="Jan Goettmann" userId="c2e55d6b-0073-4530-a823-558d1fdc99aa" providerId="ADAL" clId="{F885EB0A-33E4-4BFF-ABD4-92EC8EB3B2D7}" dt="2022-10-25T16:17:08.001" v="3030"/>
          <ac:spMkLst>
            <pc:docMk/>
            <pc:sldMk cId="3701313794" sldId="333"/>
            <ac:spMk id="19" creationId="{C4025807-D36E-F647-3C92-F7E1F712AF3D}"/>
          </ac:spMkLst>
        </pc:spChg>
        <pc:spChg chg="mod">
          <ac:chgData name="Jan Goettmann" userId="c2e55d6b-0073-4530-a823-558d1fdc99aa" providerId="ADAL" clId="{F885EB0A-33E4-4BFF-ABD4-92EC8EB3B2D7}" dt="2022-10-25T16:17:04.499" v="3029" actId="6549"/>
          <ac:spMkLst>
            <pc:docMk/>
            <pc:sldMk cId="3701313794" sldId="333"/>
            <ac:spMk id="20" creationId="{79BFE03A-2300-D5A1-E0CD-FDEECBC536E2}"/>
          </ac:spMkLst>
        </pc:spChg>
        <pc:spChg chg="mod">
          <ac:chgData name="Jan Goettmann" userId="c2e55d6b-0073-4530-a823-558d1fdc99aa" providerId="ADAL" clId="{F885EB0A-33E4-4BFF-ABD4-92EC8EB3B2D7}" dt="2022-10-25T16:17:08.001" v="3030"/>
          <ac:spMkLst>
            <pc:docMk/>
            <pc:sldMk cId="3701313794" sldId="333"/>
            <ac:spMk id="27" creationId="{B164B1D1-F2D3-B1FF-B0FA-346C02A6C29B}"/>
          </ac:spMkLst>
        </pc:spChg>
        <pc:spChg chg="mod">
          <ac:chgData name="Jan Goettmann" userId="c2e55d6b-0073-4530-a823-558d1fdc99aa" providerId="ADAL" clId="{F885EB0A-33E4-4BFF-ABD4-92EC8EB3B2D7}" dt="2022-10-25T16:09:45.137" v="3007" actId="20577"/>
          <ac:spMkLst>
            <pc:docMk/>
            <pc:sldMk cId="3701313794" sldId="333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54.086" v="497" actId="1076"/>
          <ac:spMkLst>
            <pc:docMk/>
            <pc:sldMk cId="3701313794" sldId="333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22:36.169" v="778" actId="1076"/>
          <ac:grpSpMkLst>
            <pc:docMk/>
            <pc:sldMk cId="3701313794" sldId="333"/>
            <ac:grpSpMk id="10" creationId="{B8B7E63C-8784-209A-F275-0B3F7D9D0BDA}"/>
          </ac:grpSpMkLst>
        </pc:grpChg>
        <pc:grpChg chg="add mod">
          <ac:chgData name="Jan Goettmann" userId="c2e55d6b-0073-4530-a823-558d1fdc99aa" providerId="ADAL" clId="{F885EB0A-33E4-4BFF-ABD4-92EC8EB3B2D7}" dt="2022-10-25T16:17:08.001" v="3030"/>
          <ac:grpSpMkLst>
            <pc:docMk/>
            <pc:sldMk cId="3701313794" sldId="333"/>
            <ac:grpSpMk id="18" creationId="{2DB0BDB7-2313-9D35-1A5E-2EEBEB2C29DB}"/>
          </ac:grpSpMkLst>
        </pc:grpChg>
        <pc:cxnChg chg="mod">
          <ac:chgData name="Jan Goettmann" userId="c2e55d6b-0073-4530-a823-558d1fdc99aa" providerId="ADAL" clId="{F885EB0A-33E4-4BFF-ABD4-92EC8EB3B2D7}" dt="2022-10-25T16:17:08.001" v="3030"/>
          <ac:cxnSpMkLst>
            <pc:docMk/>
            <pc:sldMk cId="3701313794" sldId="333"/>
            <ac:cxnSpMk id="25" creationId="{6FC289BB-FA3F-9158-6099-9AFC27F96416}"/>
          </ac:cxnSpMkLst>
        </pc:cxnChg>
        <pc:cxnChg chg="mod">
          <ac:chgData name="Jan Goettmann" userId="c2e55d6b-0073-4530-a823-558d1fdc99aa" providerId="ADAL" clId="{F885EB0A-33E4-4BFF-ABD4-92EC8EB3B2D7}" dt="2022-10-25T16:17:08.001" v="3030"/>
          <ac:cxnSpMkLst>
            <pc:docMk/>
            <pc:sldMk cId="3701313794" sldId="333"/>
            <ac:cxnSpMk id="26" creationId="{C34F4ABE-4DE9-BF32-4DC1-A6D596717B0E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4:59.252" v="3023" actId="478"/>
        <pc:sldMkLst>
          <pc:docMk/>
          <pc:sldMk cId="2900452309" sldId="335"/>
        </pc:sldMkLst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9" creationId="{6C188DEF-1EE1-9DBF-7535-E0D28511D0F7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15" creationId="{20032C47-175D-F569-4FC5-D483EF775A90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1" creationId="{039DC8A4-EFA5-E392-2323-FEAD2DC09D14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7" creationId="{9C7B5DBA-DEDC-47A6-5BA7-A61DA13DF56C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9" creationId="{03EB0521-9164-6689-2AA9-7FD3FDDA3A4C}"/>
          </ac:spMkLst>
        </pc:spChg>
        <pc:spChg chg="add mod">
          <ac:chgData name="Jan Goettmann" userId="c2e55d6b-0073-4530-a823-558d1fdc99aa" providerId="ADAL" clId="{F885EB0A-33E4-4BFF-ABD4-92EC8EB3B2D7}" dt="2022-10-17T08:37:05.904" v="985" actId="1076"/>
          <ac:spMkLst>
            <pc:docMk/>
            <pc:sldMk cId="2900452309" sldId="335"/>
            <ac:spMk id="34" creationId="{F22962FE-1F92-3F02-3B43-61ABC20F45FC}"/>
          </ac:spMkLst>
        </pc:spChg>
        <pc:spChg chg="add mod">
          <ac:chgData name="Jan Goettmann" userId="c2e55d6b-0073-4530-a823-558d1fdc99aa" providerId="ADAL" clId="{F885EB0A-33E4-4BFF-ABD4-92EC8EB3B2D7}" dt="2022-10-17T08:37:26.040" v="991" actId="20577"/>
          <ac:spMkLst>
            <pc:docMk/>
            <pc:sldMk cId="2900452309" sldId="335"/>
            <ac:spMk id="36" creationId="{E132930A-83DE-F643-99A0-A48C0B87BCC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2" creationId="{DD28810D-6B4F-1963-674C-933956DBD356}"/>
          </ac:spMkLst>
        </pc:spChg>
        <pc:spChg chg="del mod">
          <ac:chgData name="Jan Goettmann" userId="c2e55d6b-0073-4530-a823-558d1fdc99aa" providerId="ADAL" clId="{F885EB0A-33E4-4BFF-ABD4-92EC8EB3B2D7}" dt="2022-10-25T16:14:41.648" v="3021"/>
          <ac:spMkLst>
            <pc:docMk/>
            <pc:sldMk cId="2900452309" sldId="335"/>
            <ac:spMk id="46" creationId="{A04BA9BB-FB0D-E3FA-8851-D6ED789642B4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9" creationId="{2F77C502-6BCB-8D5E-AB95-20E1D9A6E129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1" creationId="{E0FAB270-4C19-0273-7D8F-69905B088A30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6" creationId="{660F5E78-7837-DE1D-B42E-1089E4E2769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58" creationId="{7C7F000A-3A91-4E1E-1652-69D94FB24C8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61" creationId="{9DA2C0C7-9096-FD2C-671F-FCDC63CABF7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3" creationId="{3E9CC2F3-DC21-9E85-4D11-4424E0444DE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6" creationId="{936FEB08-085D-283F-EF87-97DD171D3EC2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68" creationId="{CB0A8E3D-BD72-15CC-CA4C-F37964AD544F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71" creationId="{FBDB9E37-0EF0-B237-7176-35AF9C3C59A4}"/>
          </ac:spMkLst>
        </pc:spChg>
        <pc:spChg chg="add mod">
          <ac:chgData name="Jan Goettmann" userId="c2e55d6b-0073-4530-a823-558d1fdc99aa" providerId="ADAL" clId="{F885EB0A-33E4-4BFF-ABD4-92EC8EB3B2D7}" dt="2022-10-25T16:09:59.273" v="3011"/>
          <ac:spMkLst>
            <pc:docMk/>
            <pc:sldMk cId="2900452309" sldId="335"/>
            <ac:spMk id="72" creationId="{7D37A945-B0A7-533A-4989-FF40F01B0F9D}"/>
          </ac:spMkLst>
        </pc:spChg>
        <pc:spChg chg="add mod">
          <ac:chgData name="Jan Goettmann" userId="c2e55d6b-0073-4530-a823-558d1fdc99aa" providerId="ADAL" clId="{F885EB0A-33E4-4BFF-ABD4-92EC8EB3B2D7}" dt="2022-10-25T16:09:59.273" v="3011"/>
          <ac:spMkLst>
            <pc:docMk/>
            <pc:sldMk cId="2900452309" sldId="335"/>
            <ac:spMk id="73" creationId="{A1789896-45AA-9CE8-B608-1931D30803E1}"/>
          </ac:spMkLst>
        </pc:spChg>
        <pc:spChg chg="del mod">
          <ac:chgData name="Jan Goettmann" userId="c2e55d6b-0073-4530-a823-558d1fdc99aa" providerId="ADAL" clId="{F885EB0A-33E4-4BFF-ABD4-92EC8EB3B2D7}" dt="2022-10-25T16:14:59.252" v="3023" actId="478"/>
          <ac:spMkLst>
            <pc:docMk/>
            <pc:sldMk cId="2900452309" sldId="335"/>
            <ac:spMk id="111" creationId="{0CFBE7A7-D1B0-7FC2-C8C4-452C3D12B347}"/>
          </ac:spMkLst>
        </pc:spChg>
        <pc:spChg chg="mod">
          <ac:chgData name="Jan Goettmann" userId="c2e55d6b-0073-4530-a823-558d1fdc99aa" providerId="ADAL" clId="{F885EB0A-33E4-4BFF-ABD4-92EC8EB3B2D7}" dt="2022-10-17T08:37:31.371" v="992" actId="1076"/>
          <ac:spMkLst>
            <pc:docMk/>
            <pc:sldMk cId="2900452309" sldId="335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38:37.865" v="1009" actId="20577"/>
          <ac:spMkLst>
            <pc:docMk/>
            <pc:sldMk cId="2900452309" sldId="335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8:27.974" v="1005" actId="1076"/>
          <ac:spMkLst>
            <pc:docMk/>
            <pc:sldMk cId="2900452309" sldId="335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8:22.819" v="1004" actId="1076"/>
          <ac:spMkLst>
            <pc:docMk/>
            <pc:sldMk cId="2900452309" sldId="335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8:19.806" v="1003" actId="1076"/>
          <ac:spMkLst>
            <pc:docMk/>
            <pc:sldMk cId="2900452309" sldId="335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8:12.642" v="1001" actId="1076"/>
          <ac:spMkLst>
            <pc:docMk/>
            <pc:sldMk cId="2900452309" sldId="335"/>
            <ac:spMk id="136" creationId="{AC374638-A1D1-4E7E-855D-75F11E784EFB}"/>
          </ac:spMkLst>
        </pc:spChg>
        <pc:grpChg chg="add mod">
          <ac:chgData name="Jan Goettmann" userId="c2e55d6b-0073-4530-a823-558d1fdc99aa" providerId="ADAL" clId="{F885EB0A-33E4-4BFF-ABD4-92EC8EB3B2D7}" dt="2022-10-25T16:14:16.652" v="3018" actId="1076"/>
          <ac:grpSpMkLst>
            <pc:docMk/>
            <pc:sldMk cId="2900452309" sldId="335"/>
            <ac:grpSpMk id="38" creationId="{9D61DDCE-B1E6-C284-8EDB-30DCF3A153BF}"/>
          </ac:grpSpMkLst>
        </pc:grpChg>
        <pc:grpChg chg="add mod">
          <ac:chgData name="Jan Goettmann" userId="c2e55d6b-0073-4530-a823-558d1fdc99aa" providerId="ADAL" clId="{F885EB0A-33E4-4BFF-ABD4-92EC8EB3B2D7}" dt="2022-10-17T09:31:07.487" v="1429" actId="1076"/>
          <ac:grpSpMkLst>
            <pc:docMk/>
            <pc:sldMk cId="2900452309" sldId="335"/>
            <ac:grpSpMk id="50" creationId="{B02F93B0-2D8D-9CB4-EB22-7B82304EED4D}"/>
          </ac:grpSpMkLst>
        </pc:grpChg>
        <pc:grpChg chg="mod">
          <ac:chgData name="Jan Goettmann" userId="c2e55d6b-0073-4530-a823-558d1fdc99aa" providerId="ADAL" clId="{F885EB0A-33E4-4BFF-ABD4-92EC8EB3B2D7}" dt="2022-10-17T08:37:10.481" v="987" actId="1076"/>
          <ac:grpSpMkLst>
            <pc:docMk/>
            <pc:sldMk cId="2900452309" sldId="335"/>
            <ac:grpSpMk id="52" creationId="{40FED13D-6426-861E-B318-ED72F4A36C44}"/>
          </ac:grpSpMkLst>
        </pc:grpChg>
        <pc:grpChg chg="add mod">
          <ac:chgData name="Jan Goettmann" userId="c2e55d6b-0073-4530-a823-558d1fdc99aa" providerId="ADAL" clId="{F885EB0A-33E4-4BFF-ABD4-92EC8EB3B2D7}" dt="2022-10-17T09:31:11.666" v="1431" actId="1076"/>
          <ac:grpSpMkLst>
            <pc:docMk/>
            <pc:sldMk cId="2900452309" sldId="335"/>
            <ac:grpSpMk id="57" creationId="{E58AB4C7-D5E0-C6E4-34BF-DCF16A8EB648}"/>
          </ac:grpSpMkLst>
        </pc:grpChg>
        <pc:grpChg chg="add mod">
          <ac:chgData name="Jan Goettmann" userId="c2e55d6b-0073-4530-a823-558d1fdc99aa" providerId="ADAL" clId="{F885EB0A-33E4-4BFF-ABD4-92EC8EB3B2D7}" dt="2022-10-25T16:14:52.163" v="3022" actId="1076"/>
          <ac:grpSpMkLst>
            <pc:docMk/>
            <pc:sldMk cId="2900452309" sldId="335"/>
            <ac:grpSpMk id="62" creationId="{06974250-DFCF-0838-B236-1196ABCA0513}"/>
          </ac:grpSpMkLst>
        </pc:grpChg>
        <pc:grpChg chg="add mod">
          <ac:chgData name="Jan Goettmann" userId="c2e55d6b-0073-4530-a823-558d1fdc99aa" providerId="ADAL" clId="{F885EB0A-33E4-4BFF-ABD4-92EC8EB3B2D7}" dt="2022-10-17T09:31:18.531" v="1435" actId="1076"/>
          <ac:grpSpMkLst>
            <pc:docMk/>
            <pc:sldMk cId="2900452309" sldId="335"/>
            <ac:grpSpMk id="67" creationId="{F4BBAF0D-16FE-39B0-6C0E-88F71706E412}"/>
          </ac:grpSpMkLst>
        </pc:grp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1" creationId="{245CE712-3510-67C8-82AF-E0843EDEF9CE}"/>
          </ac:cxnSpMkLst>
        </pc:cxn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2" creationId="{BF77BD89-6A6C-AFB8-8635-4F81253B6AA9}"/>
          </ac:cxnSpMkLst>
        </pc:cxnChg>
        <pc:cxnChg chg="add mod">
          <ac:chgData name="Jan Goettmann" userId="c2e55d6b-0073-4530-a823-558d1fdc99aa" providerId="ADAL" clId="{F885EB0A-33E4-4BFF-ABD4-92EC8EB3B2D7}" dt="2022-10-17T08:37:05.904" v="985" actId="1076"/>
          <ac:cxnSpMkLst>
            <pc:docMk/>
            <pc:sldMk cId="2900452309" sldId="335"/>
            <ac:cxnSpMk id="35" creationId="{68585B09-653E-51F4-5C31-D8559C40C1B1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4" creationId="{FE1F40D0-2B2E-F690-3547-49765D2FADD5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5" creationId="{50F9A6EE-D7AB-44D2-C164-98733F14472C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4" creationId="{83D488E6-1594-CE86-F5F9-AC71B07C4BD1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5" creationId="{0DE7B5AA-BCEC-D828-C01E-8C4BB829A08B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59" creationId="{FA9F9CC0-4205-500F-3735-282A50A8C2D2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60" creationId="{74ED3790-C673-B4DB-41A3-346A1CBDDFF4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4" creationId="{B5AF593D-B51F-AD44-79CD-DB1F089BC1B5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5" creationId="{95C30874-7370-66BF-93DB-8FD97FB8AB6D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69" creationId="{CCAA1677-2C83-5DB5-D52C-035E0E69E3D9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70" creationId="{AB6CD39D-2ACB-86E1-2C02-164078953C28}"/>
          </ac:cxnSpMkLst>
        </pc:cxnChg>
        <pc:cxnChg chg="mod">
          <ac:chgData name="Jan Goettmann" userId="c2e55d6b-0073-4530-a823-558d1fdc99aa" providerId="ADAL" clId="{F885EB0A-33E4-4BFF-ABD4-92EC8EB3B2D7}" dt="2022-10-25T16:14:59.252" v="3023" actId="478"/>
          <ac:cxnSpMkLst>
            <pc:docMk/>
            <pc:sldMk cId="2900452309" sldId="335"/>
            <ac:cxnSpMk id="124" creationId="{834E9B6A-B3E6-9589-6429-47FCA7B5727C}"/>
          </ac:cxnSpMkLst>
        </pc:cxnChg>
      </pc:sldChg>
      <pc:sldChg chg="addSp delSp modSp add mod">
        <pc:chgData name="Jan Goettmann" userId="c2e55d6b-0073-4530-a823-558d1fdc99aa" providerId="ADAL" clId="{F885EB0A-33E4-4BFF-ABD4-92EC8EB3B2D7}" dt="2022-10-25T16:09:52.960" v="3009"/>
        <pc:sldMkLst>
          <pc:docMk/>
          <pc:sldMk cId="1113374642" sldId="336"/>
        </pc:sldMkLst>
        <pc:spChg chg="mod">
          <ac:chgData name="Jan Goettmann" userId="c2e55d6b-0073-4530-a823-558d1fdc99aa" providerId="ADAL" clId="{F885EB0A-33E4-4BFF-ABD4-92EC8EB3B2D7}" dt="2022-10-17T09:32:25.040" v="1479" actId="20577"/>
          <ac:spMkLst>
            <pc:docMk/>
            <pc:sldMk cId="1113374642" sldId="336"/>
            <ac:spMk id="2" creationId="{71E18B88-F6C8-71E7-2858-84BB7F9843F1}"/>
          </ac:spMkLst>
        </pc:spChg>
        <pc:spChg chg="add mod">
          <ac:chgData name="Jan Goettmann" userId="c2e55d6b-0073-4530-a823-558d1fdc99aa" providerId="ADAL" clId="{F885EB0A-33E4-4BFF-ABD4-92EC8EB3B2D7}" dt="2022-10-25T16:09:52.960" v="3009"/>
          <ac:spMkLst>
            <pc:docMk/>
            <pc:sldMk cId="1113374642" sldId="336"/>
            <ac:spMk id="3" creationId="{3500F569-80B6-68D6-6E87-A186FF84567A}"/>
          </ac:spMkLst>
        </pc:spChg>
        <pc:spChg chg="add mod">
          <ac:chgData name="Jan Goettmann" userId="c2e55d6b-0073-4530-a823-558d1fdc99aa" providerId="ADAL" clId="{F885EB0A-33E4-4BFF-ABD4-92EC8EB3B2D7}" dt="2022-10-25T16:09:52.960" v="3009"/>
          <ac:spMkLst>
            <pc:docMk/>
            <pc:sldMk cId="1113374642" sldId="336"/>
            <ac:spMk id="4" creationId="{C52F4531-4DB2-1B74-5E0E-8EFF57E1F4FD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0" creationId="{6A165FA9-3AA3-B175-781B-049B8E445316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3" creationId="{581B636C-E08D-B5A2-08E3-7985DB578698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14" creationId="{E56FBC56-711C-511D-C62E-3858EC57A262}"/>
          </ac:spMkLst>
        </pc:spChg>
        <pc:spChg chg="add mod">
          <ac:chgData name="Jan Goettmann" userId="c2e55d6b-0073-4530-a823-558d1fdc99aa" providerId="ADAL" clId="{F885EB0A-33E4-4BFF-ABD4-92EC8EB3B2D7}" dt="2022-10-17T10:25:04.714" v="1518" actId="1076"/>
          <ac:spMkLst>
            <pc:docMk/>
            <pc:sldMk cId="1113374642" sldId="336"/>
            <ac:spMk id="15" creationId="{3C685349-25A6-2197-849F-D7498F745D39}"/>
          </ac:spMkLst>
        </pc:spChg>
        <pc:spChg chg="add mod">
          <ac:chgData name="Jan Goettmann" userId="c2e55d6b-0073-4530-a823-558d1fdc99aa" providerId="ADAL" clId="{F885EB0A-33E4-4BFF-ABD4-92EC8EB3B2D7}" dt="2022-10-17T10:24:44.962" v="1516" actId="164"/>
          <ac:spMkLst>
            <pc:docMk/>
            <pc:sldMk cId="1113374642" sldId="336"/>
            <ac:spMk id="16" creationId="{91DCFF16-48CB-A994-C101-0EDA87F2531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0" creationId="{F868EB78-D94F-D8C8-5330-7A88E484CC3B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1" creationId="{4EC47312-E835-9034-3F36-6AB6A815C62C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2" creationId="{96CDB0E8-47E9-4574-0FBC-5887872697CD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3" creationId="{F0000D38-0275-65DB-6E34-C4164D88FC4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4" creationId="{717533E3-6673-9DE1-A95E-1718E7FDFEC1}"/>
          </ac:spMkLst>
        </pc:spChg>
        <pc:spChg chg="add mod">
          <ac:chgData name="Jan Goettmann" userId="c2e55d6b-0073-4530-a823-558d1fdc99aa" providerId="ADAL" clId="{F885EB0A-33E4-4BFF-ABD4-92EC8EB3B2D7}" dt="2022-10-17T10:35:29.836" v="2399" actId="1076"/>
          <ac:spMkLst>
            <pc:docMk/>
            <pc:sldMk cId="1113374642" sldId="336"/>
            <ac:spMk id="25" creationId="{162A443E-0B79-9392-E753-086B00646FDE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6" creationId="{FF043AA2-ECC7-FDED-E40B-DADDA74BEA67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7" creationId="{855D121A-CF0B-FEA4-2382-DF3B8CD513BD}"/>
          </ac:spMkLst>
        </pc:spChg>
        <pc:spChg chg="mod">
          <ac:chgData name="Jan Goettmann" userId="c2e55d6b-0073-4530-a823-558d1fdc99aa" providerId="ADAL" clId="{F885EB0A-33E4-4BFF-ABD4-92EC8EB3B2D7}" dt="2022-10-25T16:03:55.649" v="2965" actId="20577"/>
          <ac:spMkLst>
            <pc:docMk/>
            <pc:sldMk cId="1113374642" sldId="336"/>
            <ac:spMk id="28" creationId="{6781411B-49A7-445B-597A-D8C541DE129E}"/>
          </ac:spMkLst>
        </pc:spChg>
        <pc:spChg chg="del">
          <ac:chgData name="Jan Goettmann" userId="c2e55d6b-0073-4530-a823-558d1fdc99aa" providerId="ADAL" clId="{F885EB0A-33E4-4BFF-ABD4-92EC8EB3B2D7}" dt="2022-10-17T10:26:29.524" v="1532" actId="478"/>
          <ac:spMkLst>
            <pc:docMk/>
            <pc:sldMk cId="1113374642" sldId="336"/>
            <ac:spMk id="29" creationId="{9E3A159C-3696-E4B6-5B2A-AF587B3F3AFE}"/>
          </ac:spMkLst>
        </pc:spChg>
        <pc:spChg chg="del">
          <ac:chgData name="Jan Goettmann" userId="c2e55d6b-0073-4530-a823-558d1fdc99aa" providerId="ADAL" clId="{F885EB0A-33E4-4BFF-ABD4-92EC8EB3B2D7}" dt="2022-10-17T10:26:23.864" v="1529" actId="478"/>
          <ac:spMkLst>
            <pc:docMk/>
            <pc:sldMk cId="1113374642" sldId="336"/>
            <ac:spMk id="30" creationId="{83537DEE-ED5A-4F3C-AC28-646EF77FA44E}"/>
          </ac:spMkLst>
        </pc:spChg>
        <pc:spChg chg="del mod">
          <ac:chgData name="Jan Goettmann" userId="c2e55d6b-0073-4530-a823-558d1fdc99aa" providerId="ADAL" clId="{F885EB0A-33E4-4BFF-ABD4-92EC8EB3B2D7}" dt="2022-10-17T10:26:25.601" v="1531" actId="478"/>
          <ac:spMkLst>
            <pc:docMk/>
            <pc:sldMk cId="1113374642" sldId="336"/>
            <ac:spMk id="31" creationId="{C04F1985-8EDD-95AA-F173-E68C6B26DC25}"/>
          </ac:spMkLst>
        </pc:spChg>
        <pc:spChg chg="mod">
          <ac:chgData name="Jan Goettmann" userId="c2e55d6b-0073-4530-a823-558d1fdc99aa" providerId="ADAL" clId="{F885EB0A-33E4-4BFF-ABD4-92EC8EB3B2D7}" dt="2022-10-17T11:14:47.822" v="2400" actId="1076"/>
          <ac:spMkLst>
            <pc:docMk/>
            <pc:sldMk cId="1113374642" sldId="336"/>
            <ac:spMk id="32" creationId="{93BDB568-8910-15F9-F534-54744AA79C94}"/>
          </ac:spMkLst>
        </pc:spChg>
        <pc:spChg chg="del">
          <ac:chgData name="Jan Goettmann" userId="c2e55d6b-0073-4530-a823-558d1fdc99aa" providerId="ADAL" clId="{F885EB0A-33E4-4BFF-ABD4-92EC8EB3B2D7}" dt="2022-10-17T10:26:30.755" v="1533" actId="478"/>
          <ac:spMkLst>
            <pc:docMk/>
            <pc:sldMk cId="1113374642" sldId="336"/>
            <ac:spMk id="33" creationId="{1D2B81D6-39C6-20BE-A036-E333983D0C50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34" creationId="{ADFFC695-D815-DFE1-02C2-1144AC86A3FC}"/>
          </ac:spMkLst>
        </pc:spChg>
        <pc:spChg chg="del">
          <ac:chgData name="Jan Goettmann" userId="c2e55d6b-0073-4530-a823-558d1fdc99aa" providerId="ADAL" clId="{F885EB0A-33E4-4BFF-ABD4-92EC8EB3B2D7}" dt="2022-10-17T10:23:12.217" v="1501" actId="478"/>
          <ac:spMkLst>
            <pc:docMk/>
            <pc:sldMk cId="1113374642" sldId="336"/>
            <ac:spMk id="36" creationId="{4F67F717-F74E-A8EA-EFD0-7FE6C64364FF}"/>
          </ac:spMkLst>
        </pc:spChg>
        <pc:spChg chg="del">
          <ac:chgData name="Jan Goettmann" userId="c2e55d6b-0073-4530-a823-558d1fdc99aa" providerId="ADAL" clId="{F885EB0A-33E4-4BFF-ABD4-92EC8EB3B2D7}" dt="2022-10-17T10:23:18.251" v="1502" actId="478"/>
          <ac:spMkLst>
            <pc:docMk/>
            <pc:sldMk cId="1113374642" sldId="336"/>
            <ac:spMk id="37" creationId="{2BA255C7-4809-D37D-00C3-64FE44013D3C}"/>
          </ac:spMkLst>
        </pc:spChg>
        <pc:spChg chg="mod">
          <ac:chgData name="Jan Goettmann" userId="c2e55d6b-0073-4530-a823-558d1fdc99aa" providerId="ADAL" clId="{F885EB0A-33E4-4BFF-ABD4-92EC8EB3B2D7}" dt="2022-10-17T10:23:47.706" v="1506" actId="1076"/>
          <ac:spMkLst>
            <pc:docMk/>
            <pc:sldMk cId="1113374642" sldId="336"/>
            <ac:spMk id="38" creationId="{271C4124-26D2-EF9C-1ACD-C7BE647C6C62}"/>
          </ac:spMkLst>
        </pc:spChg>
        <pc:spChg chg="mod">
          <ac:chgData name="Jan Goettmann" userId="c2e55d6b-0073-4530-a823-558d1fdc99aa" providerId="ADAL" clId="{F885EB0A-33E4-4BFF-ABD4-92EC8EB3B2D7}" dt="2022-10-17T10:24:31.522" v="1513" actId="1076"/>
          <ac:spMkLst>
            <pc:docMk/>
            <pc:sldMk cId="1113374642" sldId="336"/>
            <ac:spMk id="40" creationId="{E425A69B-28DA-8572-54E5-3D5759C3AAD2}"/>
          </ac:spMkLst>
        </pc:s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5" creationId="{97DF3607-6B1E-1F01-0526-D1F03BE99D1B}"/>
          </ac:grpSpMkLst>
        </pc:gr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8" creationId="{102F1C0E-C53F-4546-55D5-205D8CB640BD}"/>
          </ac:grpSpMkLst>
        </pc:grpChg>
        <pc:grpChg chg="add mo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9" creationId="{75A03154-2856-95ED-BCB0-EC6927064838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7" creationId="{2F03F873-A56D-79E0-2E21-313DA5ABA966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8" creationId="{D3D90CD2-9BDE-81F6-D547-DC340A79EA2B}"/>
          </ac:grpSpMkLst>
        </pc:grpChg>
        <pc:grpChg chg="mod">
          <ac:chgData name="Jan Goettmann" userId="c2e55d6b-0073-4530-a823-558d1fdc99aa" providerId="ADAL" clId="{F885EB0A-33E4-4BFF-ABD4-92EC8EB3B2D7}" dt="2022-10-17T10:25:18.177" v="1520"/>
          <ac:grpSpMkLst>
            <pc:docMk/>
            <pc:sldMk cId="1113374642" sldId="336"/>
            <ac:grpSpMk id="19" creationId="{B24B7585-D582-7D13-3C42-7F58A6907D0B}"/>
          </ac:grpSpMkLst>
        </pc:grpChg>
        <pc:grpChg chg="mod">
          <ac:chgData name="Jan Goettmann" userId="c2e55d6b-0073-4530-a823-558d1fdc99aa" providerId="ADAL" clId="{F885EB0A-33E4-4BFF-ABD4-92EC8EB3B2D7}" dt="2022-10-17T10:24:44.962" v="1516" actId="164"/>
          <ac:grpSpMkLst>
            <pc:docMk/>
            <pc:sldMk cId="1113374642" sldId="336"/>
            <ac:grpSpMk id="35" creationId="{03EC1C5B-49B3-7E40-BCE8-1790E14BEF5A}"/>
          </ac:grpSpMkLst>
        </pc:grpChg>
        <pc:grpChg chg="del mod">
          <ac:chgData name="Jan Goettmann" userId="c2e55d6b-0073-4530-a823-558d1fdc99aa" providerId="ADAL" clId="{F885EB0A-33E4-4BFF-ABD4-92EC8EB3B2D7}" dt="2022-10-17T10:25:23.874" v="1522" actId="478"/>
          <ac:grpSpMkLst>
            <pc:docMk/>
            <pc:sldMk cId="1113374642" sldId="336"/>
            <ac:grpSpMk id="41" creationId="{05218D3F-505E-BA7D-A9D9-24A7ED79E820}"/>
          </ac:grpSpMkLst>
        </pc:grp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1" creationId="{4E51F2C4-5978-9C08-CBD7-DD29EE6B60C1}"/>
          </ac:cxnSpMkLst>
        </pc:cxn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2" creationId="{6BA20C28-7C71-AAAF-8CB6-ABE28D30E9C0}"/>
          </ac:cxnSpMkLst>
        </pc:cxnChg>
      </pc:sldChg>
      <pc:sldChg chg="modSp del mod">
        <pc:chgData name="Jan Goettmann" userId="c2e55d6b-0073-4530-a823-558d1fdc99aa" providerId="ADAL" clId="{F885EB0A-33E4-4BFF-ABD4-92EC8EB3B2D7}" dt="2022-10-17T08:24:03.010" v="897" actId="47"/>
        <pc:sldMkLst>
          <pc:docMk/>
          <pc:sldMk cId="1446148259" sldId="336"/>
        </pc:sldMkLst>
        <pc:spChg chg="mod">
          <ac:chgData name="Jan Goettmann" userId="c2e55d6b-0073-4530-a823-558d1fdc99aa" providerId="ADAL" clId="{F885EB0A-33E4-4BFF-ABD4-92EC8EB3B2D7}" dt="2022-10-17T08:23:45.018" v="883"/>
          <ac:spMkLst>
            <pc:docMk/>
            <pc:sldMk cId="1446148259" sldId="336"/>
            <ac:spMk id="133" creationId="{A060837C-3E2E-B45B-51AB-E154D22C4E79}"/>
          </ac:spMkLst>
        </pc:spChg>
      </pc:sldChg>
      <pc:sldChg chg="addSp delSp modSp new del">
        <pc:chgData name="Jan Goettmann" userId="c2e55d6b-0073-4530-a823-558d1fdc99aa" providerId="ADAL" clId="{F885EB0A-33E4-4BFF-ABD4-92EC8EB3B2D7}" dt="2022-10-17T09:19:38.346" v="1271" actId="680"/>
        <pc:sldMkLst>
          <pc:docMk/>
          <pc:sldMk cId="2039026181" sldId="336"/>
        </pc:sldMkLst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" creationId="{DFB5EFFB-9B72-3125-ABE0-27F1C11D692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" creationId="{F09D2011-46BA-DB08-50CD-4B3319324294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4" creationId="{BCD640F5-5862-EB05-71F1-8116F4C54B9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5" creationId="{3DE09F26-1121-382C-F126-E0BBB680D1C9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6" creationId="{AB52ECFE-27E7-DC90-B402-964678089B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7" creationId="{9FB3BCDD-63CF-43E3-3ABD-22C5934F5E1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8" creationId="{8D973C1C-4E0A-8F84-8685-65AB8AC12D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9" creationId="{55D12031-095B-FDAB-8163-D16E037126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0" creationId="{C60F437E-A5B1-8BCC-3C74-DD2D914DE0E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1" creationId="{EE3EDC1A-34D5-9D10-9E75-6B87C6E9F34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2" creationId="{0BAE276B-D788-F16D-5118-B55BE57DC3C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3" creationId="{6D60B686-CA4D-BC85-D7F7-2B2EDAD89A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4" creationId="{EFE2B35F-E6BA-3C28-94A7-1093E53247C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5" creationId="{4C06F086-D784-2C38-FCDB-EFD7EA37F03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6" creationId="{3203286E-0086-D1CE-BA50-2C19F4660EE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7" creationId="{FDAE3723-68B6-C137-12D7-DAB3C68847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8" creationId="{65D407F8-002C-674D-FE3B-7540CC84759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9" creationId="{476BD74C-1EE0-E22A-B850-3D82C68C096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0" creationId="{3B4DB9D6-9FC4-E3B2-DB8D-EE39B73CB02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1" creationId="{11576115-92E5-4025-162F-5D4E77EFEB0E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2" creationId="{855F9B89-C7DF-9D64-953F-81688AB77DB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3" creationId="{54F85F15-5E8B-6BEA-1569-E59E0D528AEC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4" creationId="{72FF9778-6BA5-B52C-2BF1-FFE6EC53632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5" creationId="{8977D2D1-C377-81AE-768B-04013B3A84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6" creationId="{E11CC1E9-B78E-C40E-49B4-C482ED1DF545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7" creationId="{F63B75A3-F54A-FECC-6CF1-8E912083557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8" creationId="{9E310647-E37C-FBF4-658E-2A3C9DEDAD4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9" creationId="{E5E31042-655B-1840-9B1E-931A6830F06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0" creationId="{92568C4E-64FE-4FBE-F009-0F8FA8D2D05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1" creationId="{43580945-6C97-1756-C42E-24B2C2CBCA6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2" creationId="{C18492E9-16A9-BBA8-F22F-CAB1111F4BB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3" creationId="{3302B4A7-BDDB-DE6C-1283-41E9D2969307}"/>
          </ac:spMkLst>
        </pc:spChg>
      </pc:sldChg>
      <pc:sldChg chg="modSp add mod">
        <pc:chgData name="Jan Goettmann" userId="c2e55d6b-0073-4530-a823-558d1fdc99aa" providerId="ADAL" clId="{F885EB0A-33E4-4BFF-ABD4-92EC8EB3B2D7}" dt="2022-10-17T11:24:33.893" v="2730" actId="20577"/>
        <pc:sldMkLst>
          <pc:docMk/>
          <pc:sldMk cId="2988454036" sldId="337"/>
        </pc:sldMkLst>
        <pc:spChg chg="mod">
          <ac:chgData name="Jan Goettmann" userId="c2e55d6b-0073-4530-a823-558d1fdc99aa" providerId="ADAL" clId="{F885EB0A-33E4-4BFF-ABD4-92EC8EB3B2D7}" dt="2022-10-17T11:24:33.893" v="2730" actId="20577"/>
          <ac:spMkLst>
            <pc:docMk/>
            <pc:sldMk cId="2988454036" sldId="337"/>
            <ac:spMk id="17" creationId="{AB44143F-9AE2-47C8-8D24-6C02A0D44E26}"/>
          </ac:spMkLst>
        </pc:spChg>
      </pc:sldChg>
    </pc:docChg>
  </pc:docChgLst>
  <pc:docChgLst>
    <pc:chgData name="Jan Goettmann" userId="c2e55d6b-0073-4530-a823-558d1fdc99aa" providerId="ADAL" clId="{2993990A-B680-4FD4-8CB9-9755C539C84B}"/>
    <pc:docChg chg="undo custSel addSld modSld">
      <pc:chgData name="Jan Goettmann" userId="c2e55d6b-0073-4530-a823-558d1fdc99aa" providerId="ADAL" clId="{2993990A-B680-4FD4-8CB9-9755C539C84B}" dt="2022-06-30T11:09:17.910" v="183" actId="164"/>
      <pc:docMkLst>
        <pc:docMk/>
      </pc:docMkLst>
      <pc:sldChg chg="modSp mod">
        <pc:chgData name="Jan Goettmann" userId="c2e55d6b-0073-4530-a823-558d1fdc99aa" providerId="ADAL" clId="{2993990A-B680-4FD4-8CB9-9755C539C84B}" dt="2022-06-27T15:37:03.458" v="85" actId="207"/>
        <pc:sldMkLst>
          <pc:docMk/>
          <pc:sldMk cId="3447940044" sldId="261"/>
        </pc:sldMkLst>
        <pc:spChg chg="mod">
          <ac:chgData name="Jan Goettmann" userId="c2e55d6b-0073-4530-a823-558d1fdc99aa" providerId="ADAL" clId="{2993990A-B680-4FD4-8CB9-9755C539C84B}" dt="2022-06-27T15:37:03.458" v="85" actId="207"/>
          <ac:spMkLst>
            <pc:docMk/>
            <pc:sldMk cId="3447940044" sldId="261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2993990A-B680-4FD4-8CB9-9755C539C84B}" dt="2022-06-28T06:32:47.441" v="108" actId="6549"/>
        <pc:sldMkLst>
          <pc:docMk/>
          <pc:sldMk cId="4020456500" sldId="262"/>
        </pc:sldMkLst>
        <pc:spChg chg="mod">
          <ac:chgData name="Jan Goettmann" userId="c2e55d6b-0073-4530-a823-558d1fdc99aa" providerId="ADAL" clId="{2993990A-B680-4FD4-8CB9-9755C539C84B}" dt="2022-06-28T06:32:47.441" v="108" actId="6549"/>
          <ac:spMkLst>
            <pc:docMk/>
            <pc:sldMk cId="4020456500" sldId="262"/>
            <ac:spMk id="66" creationId="{F68C5DC2-2616-A297-C147-ACE2B1ED48B7}"/>
          </ac:spMkLst>
        </pc:spChg>
      </pc:sldChg>
      <pc:sldChg chg="addSp delSp modSp add mod">
        <pc:chgData name="Jan Goettmann" userId="c2e55d6b-0073-4530-a823-558d1fdc99aa" providerId="ADAL" clId="{2993990A-B680-4FD4-8CB9-9755C539C84B}" dt="2022-06-30T11:09:17.910" v="183" actId="164"/>
        <pc:sldMkLst>
          <pc:docMk/>
          <pc:sldMk cId="1446148259" sldId="336"/>
        </pc:sldMkLst>
        <pc:spChg chg="add del mod">
          <ac:chgData name="Jan Goettmann" userId="c2e55d6b-0073-4530-a823-558d1fdc99aa" providerId="ADAL" clId="{2993990A-B680-4FD4-8CB9-9755C539C84B}" dt="2022-06-30T10:36:57.260" v="138" actId="478"/>
          <ac:spMkLst>
            <pc:docMk/>
            <pc:sldMk cId="1446148259" sldId="336"/>
            <ac:spMk id="9" creationId="{02864D0F-D22A-4A91-6998-3EA3E01EECBF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0" creationId="{BB99054C-24B3-9FAF-FB1B-2625863EC72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1" creationId="{567889D2-92B2-1ACD-3567-78F622453AFD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2" creationId="{5653579A-3A58-DF42-C286-3CC9E858A71B}"/>
          </ac:spMkLst>
        </pc:spChg>
        <pc:spChg chg="mod">
          <ac:chgData name="Jan Goettmann" userId="c2e55d6b-0073-4530-a823-558d1fdc99aa" providerId="ADAL" clId="{2993990A-B680-4FD4-8CB9-9755C539C84B}" dt="2022-06-30T10:58:07.245" v="180" actId="164"/>
          <ac:spMkLst>
            <pc:docMk/>
            <pc:sldMk cId="1446148259" sldId="336"/>
            <ac:spMk id="13" creationId="{55B91E24-3551-BEF0-62B6-0F382DED2F0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4" creationId="{9E983D58-C29B-98F1-9E45-25EA3FF277C9}"/>
          </ac:spMkLst>
        </pc:spChg>
        <pc:spChg chg="add mod">
          <ac:chgData name="Jan Goettmann" userId="c2e55d6b-0073-4530-a823-558d1fdc99aa" providerId="ADAL" clId="{2993990A-B680-4FD4-8CB9-9755C539C84B}" dt="2022-06-30T10:41:37.125" v="164" actId="339"/>
          <ac:spMkLst>
            <pc:docMk/>
            <pc:sldMk cId="1446148259" sldId="336"/>
            <ac:spMk id="15" creationId="{E4D703BA-E96C-25B4-B8A0-E0A4D00270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6" creationId="{C3C32F0D-9EF2-DABE-DEE7-A251AEED6C59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7" creationId="{E2601A4C-2FB4-039E-C08B-369CFEF22678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8" creationId="{3F5230C5-4D14-305E-D1D4-D4E713B6CE6E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9" creationId="{4B4D899C-6CFF-A38A-BE37-6178D5B276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20" creationId="{5AFADD4B-4F92-07C5-F3EF-CA43B6616CF4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2" creationId="{9DE3320F-5289-9B66-7BF6-A34F39981EF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3" creationId="{3575430B-B8DF-9536-ECBF-A3EB077B60DE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4" creationId="{5F0636B0-A2BE-15B1-F11E-A0B75E62D75A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5" creationId="{6C7012F6-0CB5-4DD8-59B1-2D8F2A2177C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6" creationId="{1D683557-814D-D9D6-BE35-9AA138F66DB1}"/>
          </ac:spMkLst>
        </pc:spChg>
        <pc:spChg chg="add mod">
          <ac:chgData name="Jan Goettmann" userId="c2e55d6b-0073-4530-a823-558d1fdc99aa" providerId="ADAL" clId="{2993990A-B680-4FD4-8CB9-9755C539C84B}" dt="2022-06-30T10:41:56.639" v="178" actId="339"/>
          <ac:spMkLst>
            <pc:docMk/>
            <pc:sldMk cId="1446148259" sldId="336"/>
            <ac:spMk id="53" creationId="{A500986F-2221-B203-155E-7D3904875AD5}"/>
          </ac:spMkLst>
        </pc:spChg>
        <pc:spChg chg="del">
          <ac:chgData name="Jan Goettmann" userId="c2e55d6b-0073-4530-a823-558d1fdc99aa" providerId="ADAL" clId="{2993990A-B680-4FD4-8CB9-9755C539C84B}" dt="2022-06-30T10:25:11.193" v="110" actId="478"/>
          <ac:spMkLst>
            <pc:docMk/>
            <pc:sldMk cId="1446148259" sldId="336"/>
            <ac:spMk id="128" creationId="{1D38BBDA-7A9D-42C4-A29A-E8495E3C809B}"/>
          </ac:spMkLst>
        </pc:spChg>
        <pc:grpChg chg="mod">
          <ac:chgData name="Jan Goettmann" userId="c2e55d6b-0073-4530-a823-558d1fdc99aa" providerId="ADAL" clId="{2993990A-B680-4FD4-8CB9-9755C539C84B}" dt="2022-06-30T10:37:35.530" v="148" actId="339"/>
          <ac:grpSpMkLst>
            <pc:docMk/>
            <pc:sldMk cId="1446148259" sldId="336"/>
            <ac:grpSpMk id="8" creationId="{E27797DF-7579-2165-4884-9B194766D979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1" creationId="{B76D2861-89AF-7CE5-838B-B232DFCC14CB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7" creationId="{E87F1475-A4F2-52DC-42A5-4B7C80A7DE73}"/>
          </ac:grpSpMkLst>
        </pc:grpChg>
        <pc:grpChg chg="add mod">
          <ac:chgData name="Jan Goettmann" userId="c2e55d6b-0073-4530-a823-558d1fdc99aa" providerId="ADAL" clId="{2993990A-B680-4FD4-8CB9-9755C539C84B}" dt="2022-06-30T10:58:48.178" v="181" actId="164"/>
          <ac:grpSpMkLst>
            <pc:docMk/>
            <pc:sldMk cId="1446148259" sldId="336"/>
            <ac:grpSpMk id="29" creationId="{B5B4BD77-D099-31D9-86C8-0F88BF5B5AAE}"/>
          </ac:grpSpMkLst>
        </pc:grpChg>
        <pc:grpChg chg="add mod">
          <ac:chgData name="Jan Goettmann" userId="c2e55d6b-0073-4530-a823-558d1fdc99aa" providerId="ADAL" clId="{2993990A-B680-4FD4-8CB9-9755C539C84B}" dt="2022-06-30T11:07:02.812" v="182" actId="164"/>
          <ac:grpSpMkLst>
            <pc:docMk/>
            <pc:sldMk cId="1446148259" sldId="336"/>
            <ac:grpSpMk id="31" creationId="{35FE5C72-657E-465E-7D06-03B78CE2E6A8}"/>
          </ac:grpSpMkLst>
        </pc:grpChg>
        <pc:grpChg chg="add mod">
          <ac:chgData name="Jan Goettmann" userId="c2e55d6b-0073-4530-a823-558d1fdc99aa" providerId="ADAL" clId="{2993990A-B680-4FD4-8CB9-9755C539C84B}" dt="2022-06-30T11:09:17.910" v="183" actId="164"/>
          <ac:grpSpMkLst>
            <pc:docMk/>
            <pc:sldMk cId="1446148259" sldId="336"/>
            <ac:grpSpMk id="32" creationId="{3B8D549B-2702-48A6-6AAF-230342F88BE3}"/>
          </ac:grpSpMkLst>
        </pc:grp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40" creationId="{02BA9ED3-FD40-BD94-3499-7F6FCCA5A3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588C-DADA-FF0E-717C-3CF37DF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6D100-9BF4-9586-6511-2E96E88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C8E9A-2831-DD5F-F8B3-BCF7135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2E51-3B12-F625-1210-69FB91E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A937-5511-6434-7494-DDA7C78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37F-0005-7457-3490-E5E0BE3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08A138-A628-23C8-0C42-254F8B1A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A141-2399-253A-5CA8-43BA47D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DE2E2-939C-E424-5A76-D263659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02E41-438C-1327-3EA3-C0710D0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0B08D2-F215-E8D1-AA8B-666E87B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92484-9B2E-970F-3950-801A1BE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5F120-F315-8492-3A68-657EF199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F1D12-AF04-271C-A9EF-81A18E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E52B1-268D-8A51-AE04-D0AFE7A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F455-7EC8-E622-C2C3-576EDBA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9B9F2-25B3-EC3C-DF7F-CC39172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0F6F-BF76-9C4A-6465-8C11189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C624-F66F-5C0A-2025-9188151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9134D-D01F-65B1-56F8-F25FDF9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661AD-85B9-4C25-7DC5-1E25367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CCCB8-B5C1-945B-DC71-62A1AB8D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3186B-2D2F-9E16-1915-6BED0E0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61F23-6991-50B4-FE9A-293CF6F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5310C-E20B-E6F6-018D-457AA0E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4AB7-1334-E73A-D7BD-944CD3D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ECE1C-D1EA-E4A1-E0AB-EB69B76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6D0E3-A018-C090-0FD3-F839FC3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0B720-F8AA-65EE-B95D-D6D1865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54514-9828-6836-4BC0-27D9952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FC33B-2ECE-7000-C120-B721F0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D4AA-2C6B-C414-7E8D-19865D3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3DF84-516A-AEA8-B541-C2F171D4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9DA8-28A0-81E4-2CBF-2531DFE3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6D0CB-3124-FBE1-10EB-BE1403D7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781049-EF43-D732-F6F7-33D2CE2F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1055FE-A02E-5A28-1845-6B229D6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62385-A764-6843-FD54-2E76C16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555565-31BE-871C-D41F-BEF268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669-9D39-8DBB-5F33-72939B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A1505-19A8-2D41-73BB-BEB2F936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0D07F-00CD-5D55-4EAA-C4A8EE1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C054B-8C83-BFB4-A81B-31DD147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DDC81-EE25-4F83-09ED-65CF2ED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01D9-87AE-E820-47CD-943F037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E7370-47CD-2294-9633-AE0DE08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9A7-2F28-2B84-48EF-EB598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91DD-A73A-2D8A-0D97-D5E37A1B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F994C-8779-5D0D-26E8-02BB6FB7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3C560-8887-1FD1-A5C6-F8BF2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43EBF-AFDF-25A5-C74B-FD81723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B27AD-72DA-2538-2860-7A19680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E79-AE15-2439-5A6B-8FF852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2E783E-6CBE-BB0A-65D8-4E4EEFBE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B2084-3646-C4F8-7012-AA9DD5B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06511-E571-E4A8-B6C4-FD45157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1F817-AC7E-8920-1C03-3656D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CC43A-34E0-B8E1-394B-752D224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37F9AC-C228-322B-6412-92E41EC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B7162-5C49-BC24-683B-09EF540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A0673-5273-6962-481E-DD233669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7CE-59CB-49DC-BEA0-F787D0124348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A2133-219F-691D-67D4-90BBE7D8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196EE-3799-7939-D336-CAA3DE2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D2D1F-6A66-651B-DB52-C4F333D46B5C}"/>
              </a:ext>
            </a:extLst>
          </p:cNvPr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4F71-3AC7-D876-5968-BB8CC5D5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E2932-E305-B348-9FF9-1F2ECFD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410DEF-74D8-4DB0-529D-9411FDD7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  <p:sp>
        <p:nvSpPr>
          <p:cNvPr id="2" name="Pfeil nach rechts 6">
            <a:extLst>
              <a:ext uri="{FF2B5EF4-FFF2-40B4-BE49-F238E27FC236}">
                <a16:creationId xmlns:a16="http://schemas.microsoft.com/office/drawing/2014/main" id="{40922984-6D7E-E72A-FC55-C2018AA0DD2B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</p:spTree>
    <p:extLst>
      <p:ext uri="{BB962C8B-B14F-4D97-AF65-F5344CB8AC3E}">
        <p14:creationId xmlns:p14="http://schemas.microsoft.com/office/powerpoint/2010/main" val="76489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68675" y="1368851"/>
            <a:ext cx="504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rgbClr val="FFC000"/>
                </a:solidFill>
              </a:rPr>
              <a:t>in der 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FFC000"/>
                </a:solidFill>
              </a:rPr>
              <a:t>alle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b="1" i="1" dirty="0">
                <a:solidFill>
                  <a:srgbClr val="FFC000"/>
                </a:solidFill>
              </a:rPr>
              <a:t>Farben die Sie sich merken sollten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auswählen, in dem Sie auf diese </a:t>
            </a:r>
            <a:r>
              <a:rPr lang="de-DE" sz="1600" b="1" i="1" dirty="0">
                <a:solidFill>
                  <a:srgbClr val="FFC000"/>
                </a:solidFill>
              </a:rPr>
              <a:t>klicken</a:t>
            </a:r>
            <a:r>
              <a:rPr lang="de-DE" sz="1600" dirty="0">
                <a:solidFill>
                  <a:schemeClr val="bg1"/>
                </a:solidFill>
              </a:rPr>
              <a:t>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Die erste Farbe die Sie sich merken sollten, war </a:t>
            </a:r>
            <a:r>
              <a:rPr lang="de-DE" sz="1600" b="1" i="1" dirty="0">
                <a:solidFill>
                  <a:srgbClr val="3B8000"/>
                </a:solidFill>
              </a:rPr>
              <a:t>Grün</a:t>
            </a:r>
            <a:r>
              <a:rPr lang="de-DE" sz="1600" b="1" i="1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die zweite war </a:t>
            </a:r>
            <a:r>
              <a:rPr lang="de-DE" sz="1600" b="1" i="1" dirty="0">
                <a:solidFill>
                  <a:srgbClr val="FE71E7"/>
                </a:solidFill>
              </a:rPr>
              <a:t>Pink</a:t>
            </a:r>
            <a:r>
              <a:rPr lang="de-DE" sz="1600" dirty="0">
                <a:solidFill>
                  <a:schemeClr val="bg1"/>
                </a:solidFill>
              </a:rPr>
              <a:t>, die dritte </a:t>
            </a:r>
            <a:r>
              <a:rPr lang="de-DE" sz="1600" b="1" i="1" dirty="0">
                <a:solidFill>
                  <a:srgbClr val="49CD94"/>
                </a:solidFill>
              </a:rPr>
              <a:t>Türkis</a:t>
            </a:r>
            <a:r>
              <a:rPr lang="de-DE" sz="1600" b="1" i="1" dirty="0">
                <a:solidFill>
                  <a:schemeClr val="bg1"/>
                </a:solidFill>
              </a:rPr>
              <a:t>, die vierte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 und </a:t>
            </a:r>
            <a:r>
              <a:rPr lang="de-DE" sz="1600" dirty="0">
                <a:solidFill>
                  <a:schemeClr val="bg1"/>
                </a:solidFill>
              </a:rPr>
              <a:t>die fünfte ein </a:t>
            </a:r>
            <a:r>
              <a:rPr lang="de-DE" sz="1600" b="1" i="1" dirty="0">
                <a:solidFill>
                  <a:srgbClr val="F19FB6"/>
                </a:solidFill>
              </a:rPr>
              <a:t>helles Pink.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Farben sind entweder Farben, </a:t>
            </a:r>
            <a:r>
              <a:rPr lang="de-DE" sz="1600" b="1" i="1" dirty="0">
                <a:solidFill>
                  <a:srgbClr val="FFC000"/>
                </a:solidFill>
              </a:rPr>
              <a:t>die nicht auf der relevanten Dimension lagen</a:t>
            </a:r>
            <a:r>
              <a:rPr lang="de-DE" sz="1600" dirty="0">
                <a:solidFill>
                  <a:schemeClr val="bg1"/>
                </a:solidFill>
              </a:rPr>
              <a:t>, oder Farben,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</a:t>
            </a:r>
            <a:r>
              <a:rPr lang="de-DE" sz="1600" dirty="0">
                <a:solidFill>
                  <a:schemeClr val="bg1"/>
                </a:solidFill>
              </a:rPr>
              <a:t>wurden</a:t>
            </a:r>
            <a:r>
              <a:rPr lang="de-DE" sz="1600" b="1" i="1" dirty="0">
                <a:solidFill>
                  <a:srgbClr val="FFC000"/>
                </a:solidFill>
              </a:rPr>
              <a:t>!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i="1" u="sng" dirty="0">
                <a:solidFill>
                  <a:srgbClr val="FF0000"/>
                </a:solidFill>
              </a:rPr>
              <a:t>Diese Farben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Merken Sie sich daher nur solche Farben die auf der relevanten Dimension einer Position präsentiert wurden! </a:t>
            </a:r>
            <a:r>
              <a:rPr lang="de-DE" sz="1600" b="1" i="1" dirty="0">
                <a:solidFill>
                  <a:srgbClr val="FFC000"/>
                </a:solidFill>
              </a:rPr>
              <a:t>Diese Farben müssen in der korrekten Reihenfolge wiedergegeben werden !</a:t>
            </a:r>
          </a:p>
          <a:p>
            <a:endParaRPr lang="de-DE" sz="1600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48EEC0A-FEAE-E344-375D-2DF1784C2CD1}"/>
              </a:ext>
            </a:extLst>
          </p:cNvPr>
          <p:cNvSpPr txBox="1"/>
          <p:nvPr/>
        </p:nvSpPr>
        <p:spPr>
          <a:xfrm>
            <a:off x="1536956" y="6159168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korrekten Farben sind nach Position markiert!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73AC2720-DC05-BCB1-32AC-0EB905EA7C2C}"/>
              </a:ext>
            </a:extLst>
          </p:cNvPr>
          <p:cNvGrpSpPr/>
          <p:nvPr/>
        </p:nvGrpSpPr>
        <p:grpSpPr>
          <a:xfrm>
            <a:off x="545996" y="1306473"/>
            <a:ext cx="4680000" cy="4680000"/>
            <a:chOff x="400861" y="1144864"/>
            <a:chExt cx="5394258" cy="5267206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2D63F7E-B7C7-5D7E-E03B-A842629E1E24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70A527E-232F-B3F5-0725-4A53274C1EF4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63B47ED-435E-16A9-196D-1F7C356D654B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4CB348E-420B-1CD8-1277-7842BEEA271E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67B2A5C-3AE4-FA42-9F0B-1B228A32E5C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8438228-5742-8179-CB8B-6BE29CA3A9C3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AF58F9-2DF9-D2B6-D80D-92C2F6721160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8F794-0ED9-5820-3708-D87F7E6EA541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C5075EA-B993-DF07-CD76-89AB3B252F7C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60C1408-0B1F-340B-2AAD-43DE6F0C58D3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F98732A-FF08-DA07-CA8F-70D5CE1AFA4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C691FB3-79B5-D4D4-8253-6912923EC532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E461A63-F1DC-FCEA-C8C5-4B741F44D7B0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0F8AD4D-2A82-A238-FD16-0480107656D6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B5FC07D-61E1-AC97-102D-615BBD736421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544411C-55F7-3B92-3D4E-2F74F68783AC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2084C9A-8F48-3F50-9CB5-0ADB6A5FCD94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217F7E00-3E63-C8AF-DD97-F1E38F00DCBE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2762771-737F-D231-7DEE-B4D665FF5467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C26904C-6E56-7099-2A61-31F7B9D4F4A2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244C895-7DAC-8BC2-E7D7-4549FBF3219D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9343BA02-0301-4A33-D262-3DEC13CFDE43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CA1145F-2FB6-4CBF-07AC-DE88DAD04FC9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22C658-B0B2-95EA-4E5F-A0A4D5F9E6B4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BC54F8C-21AA-5382-1F38-49317E8A9323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04656AE8-664D-4689-C40C-FFFFC7752989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09279173-7086-37BE-60FF-D4C9226B6FFC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61E7EFE-AD45-1C11-FB50-591BEAB04E77}"/>
                </a:ext>
              </a:extLst>
            </p:cNvPr>
            <p:cNvSpPr txBox="1"/>
            <p:nvPr/>
          </p:nvSpPr>
          <p:spPr>
            <a:xfrm>
              <a:off x="1241100" y="233893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4860EFA-2735-6347-A638-160CB8170699}"/>
                </a:ext>
              </a:extLst>
            </p:cNvPr>
            <p:cNvSpPr txBox="1"/>
            <p:nvPr/>
          </p:nvSpPr>
          <p:spPr>
            <a:xfrm>
              <a:off x="1784022" y="5195049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3.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5A9394C-2E95-D45F-4147-7E5DAFB86519}"/>
                </a:ext>
              </a:extLst>
            </p:cNvPr>
            <p:cNvSpPr txBox="1"/>
            <p:nvPr/>
          </p:nvSpPr>
          <p:spPr>
            <a:xfrm>
              <a:off x="5287291" y="5010383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1.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F45F941-34AB-2265-2B94-6E1AEE38B4FA}"/>
                </a:ext>
              </a:extLst>
            </p:cNvPr>
            <p:cNvSpPr txBox="1"/>
            <p:nvPr/>
          </p:nvSpPr>
          <p:spPr>
            <a:xfrm>
              <a:off x="2963719" y="1704310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3BE49F8A-0F99-7211-F9E5-DC00F805D9AA}"/>
                </a:ext>
              </a:extLst>
            </p:cNvPr>
            <p:cNvSpPr txBox="1"/>
            <p:nvPr/>
          </p:nvSpPr>
          <p:spPr>
            <a:xfrm>
              <a:off x="4738675" y="562428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0231204D-4DC8-7AE7-5252-3F2D77B1701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4" name="Pfeil nach links 4">
            <a:extLst>
              <a:ext uri="{FF2B5EF4-FFF2-40B4-BE49-F238E27FC236}">
                <a16:creationId xmlns:a16="http://schemas.microsoft.com/office/drawing/2014/main" id="{144DD79B-874B-8A86-2E0B-F9CC327501BE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62E9C3E-0B80-A9E4-A542-9B64F730944F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988105F-E5C8-63A5-9C0C-8FE795EDFFA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10DD9C5-60BC-5993-5AD3-A6F9011E0928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21233367-7DFD-52D4-2C06-CC967764B68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6005CFB-1170-4975-FD40-85A354BE885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9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5241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8725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34632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395754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184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025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17668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i="1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29884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2F3CB-D171-4BEB-9ADC-EF8AC38B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F8586B-3E15-4D0F-9F8C-0FB925CC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1796842" y="362999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67A872-52B2-41C4-B204-75448B12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FAD3-DCA6-0D95-F197-1AD19ACDAFD1}"/>
              </a:ext>
            </a:extLst>
          </p:cNvPr>
          <p:cNvSpPr txBox="1"/>
          <p:nvPr/>
        </p:nvSpPr>
        <p:spPr>
          <a:xfrm>
            <a:off x="723900" y="1128552"/>
            <a:ext cx="1074420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Farben merken, die in einer bestimmten räumlichen Ausrichtung (</a:t>
            </a:r>
            <a:r>
              <a:rPr lang="de-DE" b="1" i="1" dirty="0">
                <a:solidFill>
                  <a:srgbClr val="FFC000"/>
                </a:solidFill>
              </a:rPr>
              <a:t>horizontal oder vertikal</a:t>
            </a:r>
            <a:r>
              <a:rPr lang="de-DE" dirty="0">
                <a:solidFill>
                  <a:schemeClr val="bg1"/>
                </a:solidFill>
              </a:rPr>
              <a:t>) in einem kreuzförmigen Farbfeld präsentiert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Zusätzlich müssen Sie für jedes gezeigte Farbfeld entscheiden, welche der beiden gezeigten Farben heller ist.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 </a:t>
            </a:r>
            <a:r>
              <a:rPr lang="de-DE" dirty="0">
                <a:solidFill>
                  <a:schemeClr val="bg1"/>
                </a:solidFill>
              </a:rPr>
              <a:t>jedem gezeigten Farbfeld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chemeClr val="bg1"/>
                </a:solidFill>
              </a:rPr>
              <a:t>, auf welcher räumlichen Dimension (</a:t>
            </a:r>
            <a:r>
              <a:rPr lang="de-DE" b="1" i="1" dirty="0">
                <a:solidFill>
                  <a:srgbClr val="FFC000"/>
                </a:solidFill>
              </a:rPr>
              <a:t>horizontal vs. vertikal</a:t>
            </a:r>
            <a:r>
              <a:rPr lang="de-DE" dirty="0">
                <a:solidFill>
                  <a:schemeClr val="bg1"/>
                </a:solidFill>
              </a:rPr>
              <a:t>) die Farbe präsentiert wird, die Sie sich merken müssen. Farben auf der anderen Dimension </a:t>
            </a:r>
            <a:r>
              <a:rPr lang="de-DE" b="1" i="1" dirty="0">
                <a:solidFill>
                  <a:srgbClr val="FFC000"/>
                </a:solidFill>
              </a:rPr>
              <a:t>müssen Sie ignorieren. </a:t>
            </a:r>
            <a:r>
              <a:rPr lang="de-DE" dirty="0">
                <a:solidFill>
                  <a:schemeClr val="bg1"/>
                </a:solidFill>
              </a:rPr>
              <a:t>Zusätzlich müssen Sie für </a:t>
            </a:r>
            <a:r>
              <a:rPr lang="de-DE" b="1" i="1" dirty="0">
                <a:solidFill>
                  <a:srgbClr val="FFC000"/>
                </a:solidFill>
              </a:rPr>
              <a:t>jedes Farbefeld entscheiden,</a:t>
            </a:r>
          </a:p>
          <a:p>
            <a:pPr algn="ctr"/>
            <a:r>
              <a:rPr lang="de-DE" b="1" i="1" dirty="0">
                <a:solidFill>
                  <a:srgbClr val="FFC000"/>
                </a:solidFill>
              </a:rPr>
              <a:t>welche gezeigte Farbe die hellere ist 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eine Reihe von Farben gezeigt wurden, erscheint ein Kreis mit insgesamt 20 Farben,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 merkenden Farben in der korrekten Reihenfolge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mit einem Mausklick auswählen müssen. Hierbei werden auch Farben gezeigt, die zuvor nicht gezeigt wurden.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</a:t>
            </a:r>
            <a:r>
              <a:rPr lang="de-DE" b="1" i="1" dirty="0">
                <a:solidFill>
                  <a:srgbClr val="FFC000"/>
                </a:solidFill>
              </a:rPr>
              <a:t>direkt</a:t>
            </a:r>
            <a:r>
              <a:rPr lang="de-DE" dirty="0">
                <a:solidFill>
                  <a:schemeClr val="bg1"/>
                </a:solidFill>
              </a:rPr>
              <a:t>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667493-DF55-DD5F-5D71-4EF998EE8DDE}"/>
              </a:ext>
            </a:extLst>
          </p:cNvPr>
          <p:cNvSpPr txBox="1"/>
          <p:nvPr/>
        </p:nvSpPr>
        <p:spPr>
          <a:xfrm>
            <a:off x="1796846" y="179672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</a:p>
        </p:txBody>
      </p:sp>
      <p:sp>
        <p:nvSpPr>
          <p:cNvPr id="4" name="Pfeil nach rechts 6">
            <a:extLst>
              <a:ext uri="{FF2B5EF4-FFF2-40B4-BE49-F238E27FC236}">
                <a16:creationId xmlns:a16="http://schemas.microsoft.com/office/drawing/2014/main" id="{471DA29B-98C6-F92D-B834-100A0C8B6FA0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75635682-E9E9-9FB1-A11D-E30719D7E7DB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7477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73673" y="1918081"/>
            <a:ext cx="48210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vor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Nach dem Sie den Hinweis gesehen haben, wird Ihnen das Farbfeld präsentiert. Nun müssen sie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E00CC3D-358A-F295-05A8-F7480D19E6DF}"/>
              </a:ext>
            </a:extLst>
          </p:cNvPr>
          <p:cNvGrpSpPr/>
          <p:nvPr/>
        </p:nvGrpSpPr>
        <p:grpSpPr>
          <a:xfrm>
            <a:off x="505239" y="2141893"/>
            <a:ext cx="7261982" cy="3078425"/>
            <a:chOff x="151458" y="2249455"/>
            <a:chExt cx="7261982" cy="3078425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2665920" y="3184832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3530806" y="4147255"/>
              <a:ext cx="38826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 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 !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649F5AD-F8B4-A5F5-DB59-D64775AD83E5}"/>
                </a:ext>
              </a:extLst>
            </p:cNvPr>
            <p:cNvGrpSpPr/>
            <p:nvPr/>
          </p:nvGrpSpPr>
          <p:grpSpPr>
            <a:xfrm>
              <a:off x="151458" y="2249455"/>
              <a:ext cx="2831533" cy="3078425"/>
              <a:chOff x="151458" y="2249455"/>
              <a:chExt cx="2831533" cy="3078425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27797DF-7579-2165-4884-9B194766D979}"/>
                  </a:ext>
                </a:extLst>
              </p:cNvPr>
              <p:cNvGrpSpPr/>
              <p:nvPr/>
            </p:nvGrpSpPr>
            <p:grpSpPr>
              <a:xfrm>
                <a:off x="1988694" y="4109851"/>
                <a:ext cx="994297" cy="970055"/>
                <a:chOff x="5430778" y="2611381"/>
                <a:chExt cx="1330444" cy="1348242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B421E774-0347-051A-C523-D96E67A55C67}"/>
                    </a:ext>
                  </a:extLst>
                </p:cNvPr>
                <p:cNvSpPr/>
                <p:nvPr/>
              </p:nvSpPr>
              <p:spPr>
                <a:xfrm>
                  <a:off x="6420825" y="3121976"/>
                  <a:ext cx="340397" cy="313699"/>
                </a:xfrm>
                <a:prstGeom prst="ellipse">
                  <a:avLst/>
                </a:prstGeom>
                <a:solidFill>
                  <a:srgbClr val="3B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" name="Ellipse 2">
                  <a:extLst>
                    <a:ext uri="{FF2B5EF4-FFF2-40B4-BE49-F238E27FC236}">
                      <a16:creationId xmlns:a16="http://schemas.microsoft.com/office/drawing/2014/main" id="{7FEEF98F-B585-A9BB-BF2C-9C809CFFDE04}"/>
                    </a:ext>
                  </a:extLst>
                </p:cNvPr>
                <p:cNvSpPr/>
                <p:nvPr/>
              </p:nvSpPr>
              <p:spPr>
                <a:xfrm>
                  <a:off x="5925800" y="3645924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1E70147-EC9C-E5E9-5362-024B45145506}"/>
                    </a:ext>
                  </a:extLst>
                </p:cNvPr>
                <p:cNvSpPr/>
                <p:nvPr/>
              </p:nvSpPr>
              <p:spPr>
                <a:xfrm>
                  <a:off x="5925801" y="2611381"/>
                  <a:ext cx="340397" cy="313699"/>
                </a:xfrm>
                <a:prstGeom prst="ellipse">
                  <a:avLst/>
                </a:prstGeom>
                <a:solidFill>
                  <a:srgbClr val="00C5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B1315268-0A48-D3E7-9658-739572C3ECFA}"/>
                    </a:ext>
                  </a:extLst>
                </p:cNvPr>
                <p:cNvSpPr/>
                <p:nvPr/>
              </p:nvSpPr>
              <p:spPr>
                <a:xfrm>
                  <a:off x="6005895" y="3212083"/>
                  <a:ext cx="180210" cy="14683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08C8D304-25E3-329A-4704-9539BF56C69B}"/>
                    </a:ext>
                  </a:extLst>
                </p:cNvPr>
                <p:cNvSpPr/>
                <p:nvPr/>
              </p:nvSpPr>
              <p:spPr>
                <a:xfrm>
                  <a:off x="5430778" y="3121978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8DE7307-380A-E8A5-EE17-6BFDBD95459F}"/>
                  </a:ext>
                </a:extLst>
              </p:cNvPr>
              <p:cNvGrpSpPr/>
              <p:nvPr/>
            </p:nvGrpSpPr>
            <p:grpSpPr>
              <a:xfrm>
                <a:off x="1258382" y="3247789"/>
                <a:ext cx="1020772" cy="504960"/>
                <a:chOff x="904018" y="3872849"/>
                <a:chExt cx="637782" cy="22359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E3FFEACA-FEBC-3E89-0B70-56DC2B02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018" y="3984647"/>
                  <a:ext cx="63778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AD64F62A-108D-D47A-3AD7-88E5D5AA9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909" y="3872849"/>
                  <a:ext cx="4455" cy="22359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04BA9BB-FB0D-E3FA-8851-D6ED789642B4}"/>
                  </a:ext>
                </a:extLst>
              </p:cNvPr>
              <p:cNvSpPr txBox="1"/>
              <p:nvPr/>
            </p:nvSpPr>
            <p:spPr>
              <a:xfrm>
                <a:off x="588555" y="2249455"/>
                <a:ext cx="559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8EADA3C7-C7EC-7B69-B175-75256ECE6B38}"/>
                  </a:ext>
                </a:extLst>
              </p:cNvPr>
              <p:cNvSpPr txBox="1"/>
              <p:nvPr/>
            </p:nvSpPr>
            <p:spPr>
              <a:xfrm>
                <a:off x="1232031" y="2379721"/>
                <a:ext cx="157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Fixationskreuz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328EAE2D-3C6D-3D5D-9104-347E7D727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458" y="2603418"/>
                <a:ext cx="1599516" cy="272446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70E50AE-9D84-B5D3-943C-73FD208681AB}"/>
                  </a:ext>
                </a:extLst>
              </p:cNvPr>
              <p:cNvSpPr txBox="1"/>
              <p:nvPr/>
            </p:nvSpPr>
            <p:spPr>
              <a:xfrm rot="3482359">
                <a:off x="131680" y="3838321"/>
                <a:ext cx="1054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Zeit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" name="Pfeil nach rechts 6">
            <a:extLst>
              <a:ext uri="{FF2B5EF4-FFF2-40B4-BE49-F238E27FC236}">
                <a16:creationId xmlns:a16="http://schemas.microsoft.com/office/drawing/2014/main" id="{605715C5-F873-851F-9CF1-D9817B2689E1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6" name="Pfeil nach links 4">
            <a:extLst>
              <a:ext uri="{FF2B5EF4-FFF2-40B4-BE49-F238E27FC236}">
                <a16:creationId xmlns:a16="http://schemas.microsoft.com/office/drawing/2014/main" id="{49CBAD19-BAA0-6AA0-BEA1-7E2229D215ED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D9D7441-7B00-9083-5172-0DC76C62BA30}"/>
              </a:ext>
            </a:extLst>
          </p:cNvPr>
          <p:cNvGrpSpPr/>
          <p:nvPr/>
        </p:nvGrpSpPr>
        <p:grpSpPr>
          <a:xfrm>
            <a:off x="942336" y="2306436"/>
            <a:ext cx="270000" cy="270000"/>
            <a:chOff x="2741354" y="3474161"/>
            <a:chExt cx="270000" cy="27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5DE6EC8-D10A-064D-C51D-3F5D76C935B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80808448-4280-E45C-A975-321ADA69C14A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314F19A-8D6D-3D7F-53A5-604153694AF0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72BA13B-50F1-6F9F-CAF7-3B0054E3A5B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033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80717" y="1907791"/>
            <a:ext cx="48333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nach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Es wird Ihnen zuerst das Farbfeld präsentiert. Sie müssen zunächst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Erst danach erscheint der Hinweis, welche Dimension relevant ist!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8B7E63C-8784-209A-F275-0B3F7D9D0BDA}"/>
              </a:ext>
            </a:extLst>
          </p:cNvPr>
          <p:cNvGrpSpPr/>
          <p:nvPr/>
        </p:nvGrpSpPr>
        <p:grpSpPr>
          <a:xfrm>
            <a:off x="479085" y="2122692"/>
            <a:ext cx="6251354" cy="3078425"/>
            <a:chOff x="151458" y="2249455"/>
            <a:chExt cx="6251354" cy="307842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27797DF-7579-2165-4884-9B194766D979}"/>
                </a:ext>
              </a:extLst>
            </p:cNvPr>
            <p:cNvGrpSpPr/>
            <p:nvPr/>
          </p:nvGrpSpPr>
          <p:grpSpPr>
            <a:xfrm>
              <a:off x="1331030" y="3185248"/>
              <a:ext cx="994297" cy="970055"/>
              <a:chOff x="5430778" y="2611381"/>
              <a:chExt cx="1330444" cy="134824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1E774-0347-051A-C523-D96E67A55C67}"/>
                  </a:ext>
                </a:extLst>
              </p:cNvPr>
              <p:cNvSpPr/>
              <p:nvPr/>
            </p:nvSpPr>
            <p:spPr>
              <a:xfrm>
                <a:off x="6420825" y="3121976"/>
                <a:ext cx="340397" cy="313699"/>
              </a:xfrm>
              <a:prstGeom prst="ellipse">
                <a:avLst/>
              </a:prstGeom>
              <a:solidFill>
                <a:srgbClr val="3B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FEEF98F-B585-A9BB-BF2C-9C809CFFDE04}"/>
                  </a:ext>
                </a:extLst>
              </p:cNvPr>
              <p:cNvSpPr/>
              <p:nvPr/>
            </p:nvSpPr>
            <p:spPr>
              <a:xfrm>
                <a:off x="5925800" y="3645924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1E70147-EC9C-E5E9-5362-024B45145506}"/>
                  </a:ext>
                </a:extLst>
              </p:cNvPr>
              <p:cNvSpPr/>
              <p:nvPr/>
            </p:nvSpPr>
            <p:spPr>
              <a:xfrm>
                <a:off x="5925801" y="2611381"/>
                <a:ext cx="340397" cy="313699"/>
              </a:xfrm>
              <a:prstGeom prst="ellipse">
                <a:avLst/>
              </a:prstGeom>
              <a:solidFill>
                <a:srgbClr val="00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B1315268-0A48-D3E7-9658-739572C3ECFA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8C8D304-25E3-329A-4704-9539BF56C69B}"/>
                  </a:ext>
                </a:extLst>
              </p:cNvPr>
              <p:cNvSpPr/>
              <p:nvPr/>
            </p:nvSpPr>
            <p:spPr>
              <a:xfrm>
                <a:off x="5430778" y="3121978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E9984ECC-3242-5E7D-F620-0D458970CA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8" y="2603418"/>
              <a:ext cx="1599516" cy="27244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700A03A8-F0FD-21D2-7B89-840AF5C26852}"/>
                </a:ext>
              </a:extLst>
            </p:cNvPr>
            <p:cNvSpPr txBox="1"/>
            <p:nvPr/>
          </p:nvSpPr>
          <p:spPr>
            <a:xfrm rot="3482359">
              <a:off x="131680" y="3838321"/>
              <a:ext cx="105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Zeit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3229146" y="4574323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2807334" y="3252663"/>
              <a:ext cx="29899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ist. </a:t>
              </a:r>
            </a:p>
            <a:p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BFE03A-2300-D5A1-E0CD-FDEECBC536E2}"/>
                </a:ext>
              </a:extLst>
            </p:cNvPr>
            <p:cNvSpPr txBox="1"/>
            <p:nvPr/>
          </p:nvSpPr>
          <p:spPr>
            <a:xfrm>
              <a:off x="588555" y="2249455"/>
              <a:ext cx="55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3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84AD7C-497F-AB9C-4793-4B7D538AB387}"/>
                </a:ext>
              </a:extLst>
            </p:cNvPr>
            <p:cNvSpPr txBox="1"/>
            <p:nvPr/>
          </p:nvSpPr>
          <p:spPr>
            <a:xfrm>
              <a:off x="1232031" y="2379721"/>
              <a:ext cx="157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Fixationskreuz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F973-0DA8-E8DE-33B2-75796780C3C0}"/>
                </a:ext>
              </a:extLst>
            </p:cNvPr>
            <p:cNvGrpSpPr/>
            <p:nvPr/>
          </p:nvGrpSpPr>
          <p:grpSpPr>
            <a:xfrm>
              <a:off x="1895518" y="4614230"/>
              <a:ext cx="1020772" cy="504960"/>
              <a:chOff x="904018" y="3872849"/>
              <a:chExt cx="637782" cy="22359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67BE573-6B50-4FC1-9428-18C98F493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8" y="3984647"/>
                <a:ext cx="63778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71FB03-803D-B73F-A547-ADE7E91FA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909" y="3872849"/>
                <a:ext cx="4455" cy="2235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feil nach rechts 6">
            <a:extLst>
              <a:ext uri="{FF2B5EF4-FFF2-40B4-BE49-F238E27FC236}">
                <a16:creationId xmlns:a16="http://schemas.microsoft.com/office/drawing/2014/main" id="{6EE79EB7-E6D2-6CF3-8877-A9AA250DF1E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7" name="Pfeil nach links 4">
            <a:extLst>
              <a:ext uri="{FF2B5EF4-FFF2-40B4-BE49-F238E27FC236}">
                <a16:creationId xmlns:a16="http://schemas.microsoft.com/office/drawing/2014/main" id="{3C80A7A5-B7F5-7C74-6A49-F129A30E765F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DB0BDB7-2313-9D35-1A5E-2EEBEB2C29DB}"/>
              </a:ext>
            </a:extLst>
          </p:cNvPr>
          <p:cNvGrpSpPr/>
          <p:nvPr/>
        </p:nvGrpSpPr>
        <p:grpSpPr>
          <a:xfrm>
            <a:off x="942336" y="2306436"/>
            <a:ext cx="270000" cy="270000"/>
            <a:chOff x="2741354" y="3474161"/>
            <a:chExt cx="270000" cy="27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025807-D36E-F647-3C92-F7E1F712AF3D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FC289BB-FA3F-9158-6099-9AFC27F9641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4F4ABE-4DE9-BF32-4DC1-A6D596717B0E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164B1D1-F2D3-B1FF-B0FA-346C02A6C29B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13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Hinweise richtig lesen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DF3607-6B1E-1F01-0526-D1F03BE99D1B}"/>
              </a:ext>
            </a:extLst>
          </p:cNvPr>
          <p:cNvGrpSpPr/>
          <p:nvPr/>
        </p:nvGrpSpPr>
        <p:grpSpPr>
          <a:xfrm>
            <a:off x="1949872" y="2706559"/>
            <a:ext cx="1470132" cy="449461"/>
            <a:chOff x="2078826" y="3697026"/>
            <a:chExt cx="355655" cy="1875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A759135-4A89-6F29-6038-513E04234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D2E49F7-2CC8-B0F5-2259-0AF2BBF5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2F1C0E-C53F-4546-55D5-205D8CB640BD}"/>
              </a:ext>
            </a:extLst>
          </p:cNvPr>
          <p:cNvGrpSpPr/>
          <p:nvPr/>
        </p:nvGrpSpPr>
        <p:grpSpPr>
          <a:xfrm>
            <a:off x="8962996" y="2411954"/>
            <a:ext cx="355972" cy="1038669"/>
            <a:chOff x="5231782" y="3651023"/>
            <a:chExt cx="186994" cy="34975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7AF4E20-49A9-CF42-E406-7665797F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163334-FB5A-7C19-C517-E8F6EB95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11298"/>
              <a:ext cx="18699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F043AA2-ECC7-FDED-E40B-DADDA74BEA67}"/>
              </a:ext>
            </a:extLst>
          </p:cNvPr>
          <p:cNvSpPr txBox="1"/>
          <p:nvPr/>
        </p:nvSpPr>
        <p:spPr>
          <a:xfrm>
            <a:off x="1615521" y="156180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Horizontaler Hinweis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5D121A-CF0B-FEA4-2382-DF3B8CD513BD}"/>
              </a:ext>
            </a:extLst>
          </p:cNvPr>
          <p:cNvSpPr txBox="1"/>
          <p:nvPr/>
        </p:nvSpPr>
        <p:spPr>
          <a:xfrm>
            <a:off x="7995718" y="1561900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Vertikaler Hinweis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410549" y="5301037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Horizontale Dimension relevant, Sie müssen sich </a:t>
            </a:r>
            <a:r>
              <a:rPr lang="de-DE" b="1" i="1" dirty="0">
                <a:solidFill>
                  <a:srgbClr val="FC7600"/>
                </a:solidFill>
              </a:rPr>
              <a:t>Orange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3A159C-3696-E4B6-5B2A-AF587B3F3AFE}"/>
              </a:ext>
            </a:extLst>
          </p:cNvPr>
          <p:cNvSpPr txBox="1"/>
          <p:nvPr/>
        </p:nvSpPr>
        <p:spPr>
          <a:xfrm>
            <a:off x="7856321" y="5304990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Vertikale Dimension relevant, Sie müssen sich </a:t>
            </a:r>
            <a:r>
              <a:rPr lang="de-DE" b="1" i="1" dirty="0">
                <a:solidFill>
                  <a:srgbClr val="49CD94"/>
                </a:solidFill>
              </a:rPr>
              <a:t>Türkis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3537DEE-ED5A-4F3C-AC28-646EF77FA44E}"/>
              </a:ext>
            </a:extLst>
          </p:cNvPr>
          <p:cNvSpPr/>
          <p:nvPr/>
        </p:nvSpPr>
        <p:spPr>
          <a:xfrm rot="10800000">
            <a:off x="3502014" y="4493515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04F1985-8EDD-95AA-F173-E68C6B26DC25}"/>
              </a:ext>
            </a:extLst>
          </p:cNvPr>
          <p:cNvSpPr txBox="1"/>
          <p:nvPr/>
        </p:nvSpPr>
        <p:spPr>
          <a:xfrm>
            <a:off x="4076338" y="440751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C7600"/>
                </a:solidFill>
              </a:rPr>
              <a:t>relevant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 rot="10800000">
            <a:off x="9673892" y="4899297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2B81D6-39C6-20BE-A036-E333983D0C50}"/>
              </a:ext>
            </a:extLst>
          </p:cNvPr>
          <p:cNvSpPr txBox="1"/>
          <p:nvPr/>
        </p:nvSpPr>
        <p:spPr>
          <a:xfrm>
            <a:off x="10248216" y="4813294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49CD94"/>
                </a:solidFill>
              </a:rPr>
              <a:t>relevant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3EC1C5B-49B3-7E40-BCE8-1790E14BEF5A}"/>
              </a:ext>
            </a:extLst>
          </p:cNvPr>
          <p:cNvGrpSpPr/>
          <p:nvPr/>
        </p:nvGrpSpPr>
        <p:grpSpPr>
          <a:xfrm>
            <a:off x="2144938" y="4105274"/>
            <a:ext cx="1080000" cy="1080000"/>
            <a:chOff x="5430778" y="2611381"/>
            <a:chExt cx="1330444" cy="134824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67F717-F74E-A8EA-EFD0-7FE6C64364FF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BA255C7-4809-D37D-00C3-64FE44013D3C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1C4124-26D2-EF9C-1ACD-C7BE647C6C62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567D52F-4BB7-1EE2-E20E-B92E4967E7F9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25A69B-28DA-8572-54E5-3D5759C3AAD2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5218D3F-505E-BA7D-A9D9-24A7ED79E820}"/>
              </a:ext>
            </a:extLst>
          </p:cNvPr>
          <p:cNvGrpSpPr/>
          <p:nvPr/>
        </p:nvGrpSpPr>
        <p:grpSpPr>
          <a:xfrm>
            <a:off x="8600981" y="4046462"/>
            <a:ext cx="1080000" cy="1080000"/>
            <a:chOff x="5430778" y="2611381"/>
            <a:chExt cx="1330444" cy="134824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20836E7-9D07-7FB7-B5E5-09346D485DFA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792794A-A316-0715-BF20-A85C4DDEA1F1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FC1711-49DC-A9E8-1113-88B70AFBDD8B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20E3CA9-624B-2BE0-C5C7-C709901AFA08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F7E815D-5927-6755-4E9C-9ED48472B276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Pfeil nach rechts 6">
            <a:extLst>
              <a:ext uri="{FF2B5EF4-FFF2-40B4-BE49-F238E27FC236}">
                <a16:creationId xmlns:a16="http://schemas.microsoft.com/office/drawing/2014/main" id="{B92C2CB9-41ED-DBF6-D6D4-E0929B85DABB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4" name="Pfeil nach links 4">
            <a:extLst>
              <a:ext uri="{FF2B5EF4-FFF2-40B4-BE49-F238E27FC236}">
                <a16:creationId xmlns:a16="http://schemas.microsoft.com/office/drawing/2014/main" id="{6C1F7BB7-0006-A211-3E0B-BE59D0DED31F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1226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03F873-A56D-79E0-2E21-313DA5ABA966}"/>
              </a:ext>
            </a:extLst>
          </p:cNvPr>
          <p:cNvGrpSpPr/>
          <p:nvPr/>
        </p:nvGrpSpPr>
        <p:grpSpPr>
          <a:xfrm>
            <a:off x="2284076" y="2267908"/>
            <a:ext cx="1136399" cy="1058727"/>
            <a:chOff x="1942277" y="2306869"/>
            <a:chExt cx="1136399" cy="105872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3EC1C5B-49B3-7E40-BCE8-1790E14BEF5A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71C4124-26D2-EF9C-1ACD-C7BE647C6C62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0567D52F-4BB7-1EE2-E20E-B92E4967E7F9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425A69B-28DA-8572-54E5-3D5759C3AAD2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C685349-25A6-2197-849F-D7498F745D39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1DCFF16-48CB-A994-C101-0EDA87F25310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D90CD2-9BDE-81F6-D547-DC340A79EA2B}"/>
              </a:ext>
            </a:extLst>
          </p:cNvPr>
          <p:cNvGrpSpPr/>
          <p:nvPr/>
        </p:nvGrpSpPr>
        <p:grpSpPr>
          <a:xfrm>
            <a:off x="8046851" y="2332687"/>
            <a:ext cx="1136399" cy="1058727"/>
            <a:chOff x="1942277" y="2306869"/>
            <a:chExt cx="1136399" cy="105872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24B7585-D582-7D13-3C42-7F58A6907D0B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CDB0E8-47E9-4574-0FBC-5887872697CD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0000D38-0275-65DB-6E34-C4164D88FC40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717533E3-6673-9DE1-A95E-1718E7FDFEC1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868EB78-D94F-D8C8-5330-7A88E484CC3B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EC47312-E835-9034-3F36-6AB6A815C62C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nach Helligkeit bewerten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047666" y="4568489"/>
            <a:ext cx="955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 von der relevanten Dimension, müssen Sie für jedes Farbfeld bewerten, welche der beiden Farben heller ist. Entscheiden Sie </a:t>
            </a:r>
            <a:r>
              <a:rPr lang="de-DE" b="1" i="1" dirty="0">
                <a:solidFill>
                  <a:srgbClr val="FFC000"/>
                </a:solidFill>
              </a:rPr>
              <a:t>so schnell und so korrekt wie möglich,</a:t>
            </a:r>
            <a:r>
              <a:rPr lang="de-DE" dirty="0">
                <a:solidFill>
                  <a:schemeClr val="bg1"/>
                </a:solidFill>
              </a:rPr>
              <a:t> welche Farbe heller ist. Dies tun Sie, indem Sie </a:t>
            </a:r>
            <a:r>
              <a:rPr lang="de-DE" b="1" i="1" dirty="0">
                <a:solidFill>
                  <a:srgbClr val="FFC000"/>
                </a:solidFill>
              </a:rPr>
              <a:t>auf die jeweilige Farbe klicken</a:t>
            </a:r>
            <a:r>
              <a:rPr lang="de-DE" b="1" i="1" dirty="0">
                <a:solidFill>
                  <a:schemeClr val="bg1"/>
                </a:solidFill>
              </a:rPr>
              <a:t>. </a:t>
            </a:r>
            <a:r>
              <a:rPr lang="de-DE" dirty="0">
                <a:solidFill>
                  <a:schemeClr val="bg1"/>
                </a:solidFill>
              </a:rPr>
              <a:t>Im oberen Beispiel ist die Farbe </a:t>
            </a:r>
            <a:r>
              <a:rPr lang="de-DE" b="1" i="1" dirty="0" err="1">
                <a:solidFill>
                  <a:srgbClr val="FF00A1"/>
                </a:solidFill>
              </a:rPr>
              <a:t>Fuchsiar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linken Position </a:t>
            </a:r>
            <a:r>
              <a:rPr lang="de-DE" b="1" i="1" dirty="0">
                <a:solidFill>
                  <a:srgbClr val="FFC000"/>
                </a:solidFill>
              </a:rPr>
              <a:t>eindeutig heller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die Farbe </a:t>
            </a:r>
            <a:r>
              <a:rPr lang="de-DE" b="1" i="1" dirty="0">
                <a:solidFill>
                  <a:srgbClr val="7260A7"/>
                </a:solidFill>
              </a:rPr>
              <a:t>Lila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oberen Position. Nachdem Sie die Entscheidung getroffen haben, erscheint erneut das Fixationskreuz. </a:t>
            </a:r>
            <a:r>
              <a:rPr lang="de-DE" b="1" i="1" dirty="0">
                <a:solidFill>
                  <a:srgbClr val="FFC000"/>
                </a:solidFill>
              </a:rPr>
              <a:t>Entscheiden Sie immer welche Farbe heller ist, sobald das Farbfeld das erste mal erscheint ! 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>
            <a:off x="5129521" y="2725094"/>
            <a:ext cx="1390885" cy="36933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A03154-2856-95ED-BCB0-EC6927064838}"/>
              </a:ext>
            </a:extLst>
          </p:cNvPr>
          <p:cNvGrpSpPr/>
          <p:nvPr/>
        </p:nvGrpSpPr>
        <p:grpSpPr>
          <a:xfrm>
            <a:off x="8509399" y="2772164"/>
            <a:ext cx="211304" cy="179774"/>
            <a:chOff x="2741354" y="3474161"/>
            <a:chExt cx="270000" cy="270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A165FA9-3AA3-B175-781B-049B8E44531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E51F2C4-5978-9C08-CBD7-DD29EE6B60C1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BA20C28-7C71-AAAF-8CB6-ABE28D30E9C0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81B636C-E08D-B5A2-08E3-7985DB578698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56FBC56-711C-511D-C62E-3858EC57A262}"/>
              </a:ext>
            </a:extLst>
          </p:cNvPr>
          <p:cNvSpPr/>
          <p:nvPr/>
        </p:nvSpPr>
        <p:spPr>
          <a:xfrm>
            <a:off x="2284076" y="2657760"/>
            <a:ext cx="252000" cy="2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62A443E-0B79-9392-E753-086B00646FDE}"/>
              </a:ext>
            </a:extLst>
          </p:cNvPr>
          <p:cNvSpPr txBox="1"/>
          <p:nvPr/>
        </p:nvSpPr>
        <p:spPr>
          <a:xfrm>
            <a:off x="1644029" y="3598421"/>
            <a:ext cx="31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Klick auf die hellere Farbe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FFC695-D815-DFE1-02C2-1144AC86A3FC}"/>
              </a:ext>
            </a:extLst>
          </p:cNvPr>
          <p:cNvSpPr txBox="1"/>
          <p:nvPr/>
        </p:nvSpPr>
        <p:spPr>
          <a:xfrm>
            <a:off x="7414540" y="3604709"/>
            <a:ext cx="27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 erscheint erneut </a:t>
            </a:r>
          </a:p>
        </p:txBody>
      </p: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3500F569-80B6-68D6-6E87-A186FF84567A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4" name="Pfeil nach links 4">
            <a:extLst>
              <a:ext uri="{FF2B5EF4-FFF2-40B4-BE49-F238E27FC236}">
                <a16:creationId xmlns:a16="http://schemas.microsoft.com/office/drawing/2014/main" id="{C52F4531-4DB2-1B74-5E0E-8EFF57E1F4FD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1133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754467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5252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525273" y="3458057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562356" y="375369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3296080" y="3709348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C32F0D-9EF2-DABE-DEE7-A251AEED6C59}"/>
              </a:ext>
            </a:extLst>
          </p:cNvPr>
          <p:cNvSpPr/>
          <p:nvPr/>
        </p:nvSpPr>
        <p:spPr>
          <a:xfrm>
            <a:off x="5170267" y="3734238"/>
            <a:ext cx="157602" cy="154387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601A4C-2FB4-039E-C08B-369CFEF22678}"/>
              </a:ext>
            </a:extLst>
          </p:cNvPr>
          <p:cNvSpPr/>
          <p:nvPr/>
        </p:nvSpPr>
        <p:spPr>
          <a:xfrm>
            <a:off x="4941073" y="3992100"/>
            <a:ext cx="157602" cy="154387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5230C5-4D14-305E-D1D4-D4E713B6CE6E}"/>
              </a:ext>
            </a:extLst>
          </p:cNvPr>
          <p:cNvSpPr/>
          <p:nvPr/>
        </p:nvSpPr>
        <p:spPr>
          <a:xfrm>
            <a:off x="4941073" y="348294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B4D899C-6CFF-A38A-BE37-6178D5B276FD}"/>
              </a:ext>
            </a:extLst>
          </p:cNvPr>
          <p:cNvSpPr/>
          <p:nvPr/>
        </p:nvSpPr>
        <p:spPr>
          <a:xfrm>
            <a:off x="4978156" y="377858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FADD4B-4F92-07C5-F3EF-CA43B6616CF4}"/>
              </a:ext>
            </a:extLst>
          </p:cNvPr>
          <p:cNvSpPr/>
          <p:nvPr/>
        </p:nvSpPr>
        <p:spPr>
          <a:xfrm>
            <a:off x="4711880" y="373423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DE3320F-5289-9B66-7BF6-A34F39981EF3}"/>
              </a:ext>
            </a:extLst>
          </p:cNvPr>
          <p:cNvSpPr/>
          <p:nvPr/>
        </p:nvSpPr>
        <p:spPr>
          <a:xfrm>
            <a:off x="6538166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75430B-B8DF-9536-ECBF-A3EB077B60DE}"/>
              </a:ext>
            </a:extLst>
          </p:cNvPr>
          <p:cNvSpPr/>
          <p:nvPr/>
        </p:nvSpPr>
        <p:spPr>
          <a:xfrm>
            <a:off x="63089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0636B0-A2BE-15B1-F11E-A0B75E62D75A}"/>
              </a:ext>
            </a:extLst>
          </p:cNvPr>
          <p:cNvSpPr/>
          <p:nvPr/>
        </p:nvSpPr>
        <p:spPr>
          <a:xfrm>
            <a:off x="6308972" y="3458057"/>
            <a:ext cx="157602" cy="154387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C7012F6-0CB5-4DD8-59B1-2D8F2A2177C3}"/>
              </a:ext>
            </a:extLst>
          </p:cNvPr>
          <p:cNvSpPr/>
          <p:nvPr/>
        </p:nvSpPr>
        <p:spPr>
          <a:xfrm>
            <a:off x="6346055" y="37536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D683557-814D-D9D6-BE35-9AA138F66DB1}"/>
              </a:ext>
            </a:extLst>
          </p:cNvPr>
          <p:cNvSpPr/>
          <p:nvPr/>
        </p:nvSpPr>
        <p:spPr>
          <a:xfrm>
            <a:off x="6079779" y="3709348"/>
            <a:ext cx="157602" cy="154387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DF3564-CEEE-94FC-F89C-FEEEA864DCBB}"/>
              </a:ext>
            </a:extLst>
          </p:cNvPr>
          <p:cNvCxnSpPr>
            <a:cxnSpLocks/>
          </p:cNvCxnSpPr>
          <p:nvPr/>
        </p:nvCxnSpPr>
        <p:spPr>
          <a:xfrm>
            <a:off x="3188392" y="28689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BA9ED3-FD40-BD94-3499-7F6FCCA5A312}"/>
              </a:ext>
            </a:extLst>
          </p:cNvPr>
          <p:cNvCxnSpPr>
            <a:cxnSpLocks/>
          </p:cNvCxnSpPr>
          <p:nvPr/>
        </p:nvCxnSpPr>
        <p:spPr>
          <a:xfrm flipH="1">
            <a:off x="3098298" y="30362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694286" y="29055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04192" y="30728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23021" y="3044203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5994376" y="2946331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496158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65998" y="2953585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192543" y="2256435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9164011" y="2742519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122985" y="3458057"/>
            <a:ext cx="276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460023" y="2247188"/>
            <a:ext cx="651856" cy="2072644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44998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44224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BC7BCBB-264C-935F-DA1E-D6644B5268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1663" y="2661268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24B7CB4-AEFB-311F-11F7-1E2365F90BBF}"/>
              </a:ext>
            </a:extLst>
          </p:cNvPr>
          <p:cNvSpPr/>
          <p:nvPr/>
        </p:nvSpPr>
        <p:spPr>
          <a:xfrm>
            <a:off x="7885059" y="3706253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3304B75-E160-74BE-741C-9A261FAC4E90}"/>
              </a:ext>
            </a:extLst>
          </p:cNvPr>
          <p:cNvSpPr/>
          <p:nvPr/>
        </p:nvSpPr>
        <p:spPr>
          <a:xfrm>
            <a:off x="7655865" y="3964115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5BD54-146D-8B74-6452-FF4274C9E150}"/>
              </a:ext>
            </a:extLst>
          </p:cNvPr>
          <p:cNvSpPr/>
          <p:nvPr/>
        </p:nvSpPr>
        <p:spPr>
          <a:xfrm>
            <a:off x="7655865" y="3454963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133D3BF-AD52-3ED0-9C90-24ABB45982ED}"/>
              </a:ext>
            </a:extLst>
          </p:cNvPr>
          <p:cNvSpPr/>
          <p:nvPr/>
        </p:nvSpPr>
        <p:spPr>
          <a:xfrm>
            <a:off x="7692948" y="3750599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8975ACB-5638-1BDB-7D54-CD88A40140D1}"/>
              </a:ext>
            </a:extLst>
          </p:cNvPr>
          <p:cNvSpPr/>
          <p:nvPr/>
        </p:nvSpPr>
        <p:spPr>
          <a:xfrm>
            <a:off x="7426672" y="3706254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E391B9-D685-3E31-DE7D-1F9106F8A90F}"/>
              </a:ext>
            </a:extLst>
          </p:cNvPr>
          <p:cNvSpPr txBox="1"/>
          <p:nvPr/>
        </p:nvSpPr>
        <p:spPr>
          <a:xfrm>
            <a:off x="6685652" y="2104288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94A1A87-C4EB-0C3B-2969-7B382403D80B}"/>
              </a:ext>
            </a:extLst>
          </p:cNvPr>
          <p:cNvSpPr txBox="1"/>
          <p:nvPr/>
        </p:nvSpPr>
        <p:spPr>
          <a:xfrm>
            <a:off x="7113884" y="4424704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8465FA-3787-192B-D018-CFE71090C001}"/>
              </a:ext>
            </a:extLst>
          </p:cNvPr>
          <p:cNvCxnSpPr>
            <a:cxnSpLocks/>
          </p:cNvCxnSpPr>
          <p:nvPr/>
        </p:nvCxnSpPr>
        <p:spPr>
          <a:xfrm>
            <a:off x="7318984" y="2867671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A141D30-7913-8935-D142-A2F094FD1AFD}"/>
              </a:ext>
            </a:extLst>
          </p:cNvPr>
          <p:cNvCxnSpPr>
            <a:cxnSpLocks/>
          </p:cNvCxnSpPr>
          <p:nvPr/>
        </p:nvCxnSpPr>
        <p:spPr>
          <a:xfrm flipH="1">
            <a:off x="7228890" y="3034907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AA86FAC-F0F5-3769-574C-519DFB02EDA4}"/>
              </a:ext>
            </a:extLst>
          </p:cNvPr>
          <p:cNvGrpSpPr/>
          <p:nvPr/>
        </p:nvGrpSpPr>
        <p:grpSpPr>
          <a:xfrm>
            <a:off x="1204218" y="2287289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8C04928-1658-6882-9C6F-17F641600AC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C9423EB-17E8-E7CF-4D8E-125614499E3E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59FBBA-7479-2AFC-2011-7EF585A7C20D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C1A6BE0-CDD8-75B7-5B16-1B099B431481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37FED20-66F3-BCF0-72DD-03253AE7D442}"/>
              </a:ext>
            </a:extLst>
          </p:cNvPr>
          <p:cNvGrpSpPr/>
          <p:nvPr/>
        </p:nvGrpSpPr>
        <p:grpSpPr>
          <a:xfrm>
            <a:off x="2606880" y="2287289"/>
            <a:ext cx="270000" cy="270000"/>
            <a:chOff x="2741354" y="3474161"/>
            <a:chExt cx="270000" cy="27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0AED7DC-8A5C-3789-A8FC-0FD6CCCB0A93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41A2363A-570C-E8BD-8089-05CEF5474C2D}"/>
                </a:ext>
              </a:extLst>
            </p:cNvPr>
            <p:cNvCxnSpPr>
              <a:stCxn id="56" idx="0"/>
              <a:endCxn id="5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149036F-D727-F41E-86CA-AF4C08143333}"/>
                </a:ext>
              </a:extLst>
            </p:cNvPr>
            <p:cNvCxnSpPr>
              <a:stCxn id="56" idx="2"/>
              <a:endCxn id="5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8AD8C05-28F9-076A-CD28-8BF4119C051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EC2DD7-08C5-649F-CDBB-F09692F39DA0}"/>
              </a:ext>
            </a:extLst>
          </p:cNvPr>
          <p:cNvGrpSpPr/>
          <p:nvPr/>
        </p:nvGrpSpPr>
        <p:grpSpPr>
          <a:xfrm>
            <a:off x="4119570" y="2338648"/>
            <a:ext cx="270000" cy="270000"/>
            <a:chOff x="2741354" y="3474161"/>
            <a:chExt cx="270000" cy="27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D436C20-5213-6A8D-AD6B-52F20E0D272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D3B6CD7F-B46D-127A-35E9-2557A7B1C81E}"/>
                </a:ext>
              </a:extLst>
            </p:cNvPr>
            <p:cNvCxnSpPr>
              <a:stCxn id="61" idx="0"/>
              <a:endCxn id="6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231A127-852D-6084-E96E-099DEB1F75F1}"/>
                </a:ext>
              </a:extLst>
            </p:cNvPr>
            <p:cNvCxnSpPr>
              <a:stCxn id="61" idx="2"/>
              <a:endCxn id="6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8AD3CAC-EA35-D273-F859-5574F6CF39DE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B02ABA5-A936-9DFF-4B04-E517C0FD6682}"/>
              </a:ext>
            </a:extLst>
          </p:cNvPr>
          <p:cNvGrpSpPr/>
          <p:nvPr/>
        </p:nvGrpSpPr>
        <p:grpSpPr>
          <a:xfrm>
            <a:off x="5478258" y="2308075"/>
            <a:ext cx="270000" cy="270000"/>
            <a:chOff x="2741354" y="3474161"/>
            <a:chExt cx="270000" cy="27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0EE8B71-3376-D57F-7F92-765DD7A42D8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3E925F8-1AD5-060D-EF5C-1D3A050C24E2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0C481589-93A1-7A84-CD49-903E6D7DF32B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F7902-672E-1798-3ACD-9BED42B2719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B8057CF-3A25-CF99-84E4-70EE9FE128E5}"/>
              </a:ext>
            </a:extLst>
          </p:cNvPr>
          <p:cNvGrpSpPr/>
          <p:nvPr/>
        </p:nvGrpSpPr>
        <p:grpSpPr>
          <a:xfrm>
            <a:off x="6837704" y="2320438"/>
            <a:ext cx="270000" cy="270000"/>
            <a:chOff x="2741354" y="3474161"/>
            <a:chExt cx="270000" cy="27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11AEA92-D1D9-1C58-6B4A-C37FDF82D19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D24BD0BA-CE63-C7CB-3F2F-EC95BB8AC12C}"/>
                </a:ext>
              </a:extLst>
            </p:cNvPr>
            <p:cNvCxnSpPr>
              <a:stCxn id="71" idx="0"/>
              <a:endCxn id="7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3ACCE91-E35C-FFF2-CFAA-A18BA35CBC84}"/>
                </a:ext>
              </a:extLst>
            </p:cNvPr>
            <p:cNvCxnSpPr>
              <a:stCxn id="71" idx="2"/>
              <a:endCxn id="7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608819C-EE03-3846-4A2B-67C0286B054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Pfeil nach rechts 6">
            <a:extLst>
              <a:ext uri="{FF2B5EF4-FFF2-40B4-BE49-F238E27FC236}">
                <a16:creationId xmlns:a16="http://schemas.microsoft.com/office/drawing/2014/main" id="{DD14C2EF-C186-EB2C-2481-C31B9933BCAE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35" name="Pfeil nach links 4">
            <a:extLst>
              <a:ext uri="{FF2B5EF4-FFF2-40B4-BE49-F238E27FC236}">
                <a16:creationId xmlns:a16="http://schemas.microsoft.com/office/drawing/2014/main" id="{A3E395DA-D101-99D5-F191-1B480B8F56F8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4304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292907" y="298229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063712" y="3240160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063713" y="2731008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100796" y="30266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2834520" y="2982299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04F336-11CB-579C-DE05-F421924E6459}"/>
              </a:ext>
            </a:extLst>
          </p:cNvPr>
          <p:cNvGrpSpPr/>
          <p:nvPr/>
        </p:nvGrpSpPr>
        <p:grpSpPr>
          <a:xfrm>
            <a:off x="4250785" y="2771969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561679B-0B49-ECDE-AC16-0F28A95D4D73}"/>
              </a:ext>
            </a:extLst>
          </p:cNvPr>
          <p:cNvGrpSpPr/>
          <p:nvPr/>
        </p:nvGrpSpPr>
        <p:grpSpPr>
          <a:xfrm>
            <a:off x="5642147" y="2762451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47E88-EE82-44A8-F510-CFA3110C3074}"/>
              </a:ext>
            </a:extLst>
          </p:cNvPr>
          <p:cNvGrpSpPr/>
          <p:nvPr/>
        </p:nvGrpSpPr>
        <p:grpSpPr>
          <a:xfrm>
            <a:off x="3493840" y="3694670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2A969B1-46F5-661B-4B4E-7BC2B522ECCD}"/>
              </a:ext>
            </a:extLst>
          </p:cNvPr>
          <p:cNvGrpSpPr/>
          <p:nvPr/>
        </p:nvGrpSpPr>
        <p:grpSpPr>
          <a:xfrm>
            <a:off x="4910744" y="3690710"/>
            <a:ext cx="180188" cy="364947"/>
            <a:chOff x="4621786" y="2882439"/>
            <a:chExt cx="180188" cy="364947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1B67F7D-A097-2C5A-A663-C486C585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880" y="28824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0B45A1C-354B-C987-2C7C-0A65AC730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786" y="30496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0FED13D-6426-861E-B318-ED72F4A36C44}"/>
              </a:ext>
            </a:extLst>
          </p:cNvPr>
          <p:cNvGrpSpPr/>
          <p:nvPr/>
        </p:nvGrpSpPr>
        <p:grpSpPr>
          <a:xfrm>
            <a:off x="6370671" y="3783225"/>
            <a:ext cx="342710" cy="195744"/>
            <a:chOff x="5840615" y="2923186"/>
            <a:chExt cx="342710" cy="195744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1FED04C-F1FD-E62C-F7DB-5D1F17F6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5" y="3021058"/>
              <a:ext cx="34271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8B1259F-A4A1-53F6-0F31-039EAE2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970" y="2923186"/>
              <a:ext cx="2394" cy="1957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409901" y="2736071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2000933" y="3780643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nach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026599" y="2267814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974069" y="3488416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022264" y="2718873"/>
            <a:ext cx="321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225358" y="2274771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679117" y="2912519"/>
            <a:ext cx="1267100" cy="28664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3191060" y="2849102"/>
            <a:ext cx="1173462" cy="3861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2092" y="2859728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685600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41953" y="431160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57480" y="431583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697690" y="431739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D194EC8-C6ED-BAFE-E975-4813205B07EC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E6049E5-C480-2AE3-A807-BED8F8F7B217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188DEF-1EE1-9DBF-7535-E0D28511D0F7}"/>
              </a:ext>
            </a:extLst>
          </p:cNvPr>
          <p:cNvSpPr/>
          <p:nvPr/>
        </p:nvSpPr>
        <p:spPr>
          <a:xfrm>
            <a:off x="7479882" y="3011547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032C47-175D-F569-4FC5-D483EF775A90}"/>
              </a:ext>
            </a:extLst>
          </p:cNvPr>
          <p:cNvSpPr/>
          <p:nvPr/>
        </p:nvSpPr>
        <p:spPr>
          <a:xfrm>
            <a:off x="7250688" y="3269409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39DC8A4-EFA5-E392-2323-FEAD2DC09D14}"/>
              </a:ext>
            </a:extLst>
          </p:cNvPr>
          <p:cNvSpPr/>
          <p:nvPr/>
        </p:nvSpPr>
        <p:spPr>
          <a:xfrm>
            <a:off x="7250688" y="276025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C7B5DBA-DEDC-47A6-5BA7-A61DA13DF56C}"/>
              </a:ext>
            </a:extLst>
          </p:cNvPr>
          <p:cNvSpPr/>
          <p:nvPr/>
        </p:nvSpPr>
        <p:spPr>
          <a:xfrm>
            <a:off x="7287771" y="30558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EB0521-9164-6689-2AA9-7FD3FDDA3A4C}"/>
              </a:ext>
            </a:extLst>
          </p:cNvPr>
          <p:cNvSpPr/>
          <p:nvPr/>
        </p:nvSpPr>
        <p:spPr>
          <a:xfrm>
            <a:off x="7021495" y="3011548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5CE712-3510-67C8-82AF-E0843EDEF9CE}"/>
              </a:ext>
            </a:extLst>
          </p:cNvPr>
          <p:cNvCxnSpPr>
            <a:cxnSpLocks/>
          </p:cNvCxnSpPr>
          <p:nvPr/>
        </p:nvCxnSpPr>
        <p:spPr>
          <a:xfrm>
            <a:off x="7727578" y="3690710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F77BD89-6A6C-AFB8-8635-4F81253B6AA9}"/>
              </a:ext>
            </a:extLst>
          </p:cNvPr>
          <p:cNvCxnSpPr>
            <a:cxnSpLocks/>
          </p:cNvCxnSpPr>
          <p:nvPr/>
        </p:nvCxnSpPr>
        <p:spPr>
          <a:xfrm flipH="1">
            <a:off x="7637484" y="3857946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22962FE-1F92-3F02-3B43-61ABC20F45FC}"/>
              </a:ext>
            </a:extLst>
          </p:cNvPr>
          <p:cNvSpPr txBox="1"/>
          <p:nvPr/>
        </p:nvSpPr>
        <p:spPr>
          <a:xfrm>
            <a:off x="6880317" y="2113926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8585B09-653E-51F4-5C31-D8559C40C1B1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109076" y="2874461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132930A-83DE-F643-99A0-A48C0B87BCC6}"/>
              </a:ext>
            </a:extLst>
          </p:cNvPr>
          <p:cNvSpPr txBox="1"/>
          <p:nvPr/>
        </p:nvSpPr>
        <p:spPr>
          <a:xfrm>
            <a:off x="6937901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D61DDCE-B1E6-C284-8EDB-30DCF3A153BF}"/>
              </a:ext>
            </a:extLst>
          </p:cNvPr>
          <p:cNvGrpSpPr/>
          <p:nvPr/>
        </p:nvGrpSpPr>
        <p:grpSpPr>
          <a:xfrm>
            <a:off x="1179978" y="2316164"/>
            <a:ext cx="270000" cy="270000"/>
            <a:chOff x="2741354" y="3474161"/>
            <a:chExt cx="270000" cy="27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D28810D-6B4F-1963-674C-933956DBD35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E1F40D0-2B2E-F690-3547-49765D2FADD5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0F9A6EE-D7AB-44D2-C164-98733F14472C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77C502-6BCB-8D5E-AB95-20E1D9A6E12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2F93B0-2D8D-9CB4-EB22-7B82304EED4D}"/>
              </a:ext>
            </a:extLst>
          </p:cNvPr>
          <p:cNvGrpSpPr/>
          <p:nvPr/>
        </p:nvGrpSpPr>
        <p:grpSpPr>
          <a:xfrm>
            <a:off x="2620770" y="2321974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0FAB270-4C19-0273-7D8F-69905B088A30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3D488E6-1594-CE86-F5F9-AC71B07C4BD1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DE7B5AA-BCEC-D828-C01E-8C4BB829A08B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60F5E78-7837-DE1D-B42E-1089E4E2769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58AB4C7-D5E0-C6E4-34BF-DCF16A8EB648}"/>
              </a:ext>
            </a:extLst>
          </p:cNvPr>
          <p:cNvGrpSpPr/>
          <p:nvPr/>
        </p:nvGrpSpPr>
        <p:grpSpPr>
          <a:xfrm>
            <a:off x="4125627" y="2338648"/>
            <a:ext cx="270000" cy="270000"/>
            <a:chOff x="2741354" y="3474161"/>
            <a:chExt cx="270000" cy="27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C7F000A-3A91-4E1E-1652-69D94FB24C8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A9F9CC0-4205-500F-3735-282A50A8C2D2}"/>
                </a:ext>
              </a:extLst>
            </p:cNvPr>
            <p:cNvCxnSpPr>
              <a:stCxn id="58" idx="0"/>
              <a:endCxn id="5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4ED3790-C673-B4DB-41A3-346A1CBDDFF4}"/>
                </a:ext>
              </a:extLst>
            </p:cNvPr>
            <p:cNvCxnSpPr>
              <a:stCxn id="58" idx="2"/>
              <a:endCxn id="5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DA2C0C7-9096-FD2C-671F-FCDC63CABF7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6974250-DFCF-0838-B236-1196ABCA0513}"/>
              </a:ext>
            </a:extLst>
          </p:cNvPr>
          <p:cNvGrpSpPr/>
          <p:nvPr/>
        </p:nvGrpSpPr>
        <p:grpSpPr>
          <a:xfrm>
            <a:off x="5518905" y="2323502"/>
            <a:ext cx="270000" cy="270000"/>
            <a:chOff x="2741354" y="3474161"/>
            <a:chExt cx="270000" cy="27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E9CC2F3-DC21-9E85-4D11-4424E0444DE2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5AF593D-B51F-AD44-79CD-DB1F089BC1B5}"/>
                </a:ext>
              </a:extLst>
            </p:cNvPr>
            <p:cNvCxnSpPr>
              <a:stCxn id="63" idx="0"/>
              <a:endCxn id="63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5C30874-7370-66BF-93DB-8FD97FB8AB6D}"/>
                </a:ext>
              </a:extLst>
            </p:cNvPr>
            <p:cNvCxnSpPr>
              <a:stCxn id="63" idx="2"/>
              <a:endCxn id="63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6FEB08-085D-283F-EF87-97DD171D3EC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BBAF0D-16FE-39B0-6C0E-88F71706E412}"/>
              </a:ext>
            </a:extLst>
          </p:cNvPr>
          <p:cNvGrpSpPr/>
          <p:nvPr/>
        </p:nvGrpSpPr>
        <p:grpSpPr>
          <a:xfrm>
            <a:off x="7035865" y="2316164"/>
            <a:ext cx="270000" cy="270000"/>
            <a:chOff x="2741354" y="3474161"/>
            <a:chExt cx="270000" cy="27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B0A8E3D-BD72-15CC-CA4C-F37964AD544F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CAA1677-2C83-5DB5-D52C-035E0E69E3D9}"/>
                </a:ext>
              </a:extLst>
            </p:cNvPr>
            <p:cNvCxnSpPr>
              <a:stCxn id="68" idx="0"/>
              <a:endCxn id="6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B6CD39D-2ACB-86E1-2C02-164078953C28}"/>
                </a:ext>
              </a:extLst>
            </p:cNvPr>
            <p:cNvCxnSpPr>
              <a:stCxn id="68" idx="2"/>
              <a:endCxn id="6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BDB9E37-0EF0-B237-7176-35AF9C3C59A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Pfeil nach rechts 6">
            <a:extLst>
              <a:ext uri="{FF2B5EF4-FFF2-40B4-BE49-F238E27FC236}">
                <a16:creationId xmlns:a16="http://schemas.microsoft.com/office/drawing/2014/main" id="{7D37A945-B0A7-533A-4989-FF40F01B0F9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73" name="Pfeil nach links 4">
            <a:extLst>
              <a:ext uri="{FF2B5EF4-FFF2-40B4-BE49-F238E27FC236}">
                <a16:creationId xmlns:a16="http://schemas.microsoft.com/office/drawing/2014/main" id="{A1789896-45AA-9CE8-B608-1931D30803E1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9004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93072" y="1352204"/>
            <a:ext cx="43962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Anschluss an die </a:t>
            </a:r>
            <a:r>
              <a:rPr lang="en-US" dirty="0" err="1">
                <a:solidFill>
                  <a:schemeClr val="bg1"/>
                </a:solidFill>
              </a:rPr>
              <a:t>Präsentation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Farbfelder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präsentiert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müssen</a:t>
            </a:r>
            <a:r>
              <a:rPr lang="en-US" dirty="0">
                <a:solidFill>
                  <a:schemeClr val="bg1"/>
                </a:solidFill>
              </a:rPr>
              <a:t> Sie </a:t>
            </a:r>
            <a:r>
              <a:rPr lang="en-US" b="1" i="1" dirty="0">
                <a:solidFill>
                  <a:srgbClr val="FFC000"/>
                </a:solidFill>
              </a:rPr>
              <a:t>in </a:t>
            </a:r>
            <a:r>
              <a:rPr lang="en-US" b="1" i="1" dirty="0" err="1">
                <a:solidFill>
                  <a:srgbClr val="FFC000"/>
                </a:solidFill>
              </a:rPr>
              <a:t>korrekter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Reihenfolge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r>
              <a:rPr lang="en-US" dirty="0">
                <a:solidFill>
                  <a:schemeClr val="bg1"/>
                </a:solidFill>
              </a:rPr>
              <a:t>, die Sie </a:t>
            </a:r>
            <a:r>
              <a:rPr lang="en-US" b="1" i="1" dirty="0" err="1">
                <a:solidFill>
                  <a:srgbClr val="FFC000"/>
                </a:solidFill>
              </a:rPr>
              <a:t>sich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merken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sollten</a:t>
            </a:r>
            <a:r>
              <a:rPr lang="en-US" b="1" i="1" dirty="0">
                <a:solidFill>
                  <a:srgbClr val="FFC000"/>
                </a:solidFill>
              </a:rPr>
              <a:t>. Das </a:t>
            </a:r>
            <a:r>
              <a:rPr lang="en-US" b="1" i="1" dirty="0" err="1">
                <a:solidFill>
                  <a:srgbClr val="FFC000"/>
                </a:solidFill>
              </a:rPr>
              <a:t>sind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jene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rgbClr val="FFC000"/>
                </a:solidFill>
              </a:rPr>
              <a:t>, die auf der </a:t>
            </a:r>
            <a:r>
              <a:rPr lang="en-US" b="1" i="1" dirty="0" err="1">
                <a:solidFill>
                  <a:srgbClr val="FFC000"/>
                </a:solidFill>
              </a:rPr>
              <a:t>relevanten</a:t>
            </a:r>
            <a:r>
              <a:rPr lang="en-US" b="1" i="1" dirty="0">
                <a:solidFill>
                  <a:srgbClr val="FFC000"/>
                </a:solidFill>
              </a:rPr>
              <a:t> Dimension </a:t>
            </a:r>
            <a:r>
              <a:rPr lang="en-US" b="1" i="1" dirty="0" err="1">
                <a:solidFill>
                  <a:srgbClr val="FFC000"/>
                </a:solidFill>
              </a:rPr>
              <a:t>gelegen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haben</a:t>
            </a:r>
            <a:r>
              <a:rPr lang="en-US" b="1" i="1" dirty="0">
                <a:solidFill>
                  <a:srgbClr val="FFC000"/>
                </a:solidFill>
              </a:rPr>
              <a:t> !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sowohl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Auswahl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gezeigt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wurden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Kreis links in </a:t>
            </a:r>
            <a:r>
              <a:rPr lang="en-US" dirty="0" err="1">
                <a:solidFill>
                  <a:schemeClr val="bg1"/>
                </a:solidFill>
              </a:rPr>
              <a:t>weißen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Quadraten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b="1" i="1" dirty="0" err="1">
                <a:solidFill>
                  <a:srgbClr val="FFC000"/>
                </a:solidFill>
              </a:rPr>
              <a:t>als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auch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FFC000"/>
                </a:solidFill>
              </a:rPr>
              <a:t>die </a:t>
            </a:r>
            <a:r>
              <a:rPr lang="en-US" b="1" i="1" dirty="0" err="1">
                <a:solidFill>
                  <a:srgbClr val="FFC000"/>
                </a:solidFill>
              </a:rPr>
              <a:t>nicht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gezeigt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wurden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hier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restlichen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ohne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weißes</a:t>
            </a:r>
            <a:r>
              <a:rPr lang="en-US" dirty="0">
                <a:solidFill>
                  <a:schemeClr val="bg1"/>
                </a:solidFill>
              </a:rPr>
              <a:t> Quadrat).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Experiment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jedoch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gekennzeichnet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2D2BED-A426-15ED-A7EC-F6982C4557C3}"/>
              </a:ext>
            </a:extLst>
          </p:cNvPr>
          <p:cNvSpPr txBox="1"/>
          <p:nvPr/>
        </p:nvSpPr>
        <p:spPr>
          <a:xfrm>
            <a:off x="1303107" y="613610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gezeigten Farben sind markiert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DE74196-BA2F-5790-B81C-C5C87660915E}"/>
              </a:ext>
            </a:extLst>
          </p:cNvPr>
          <p:cNvGrpSpPr/>
          <p:nvPr/>
        </p:nvGrpSpPr>
        <p:grpSpPr>
          <a:xfrm>
            <a:off x="545996" y="1294944"/>
            <a:ext cx="4680000" cy="4680000"/>
            <a:chOff x="400861" y="1144864"/>
            <a:chExt cx="5394258" cy="5267206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FC77F5B-DEFD-2DDF-FA10-91B1338C98BD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2E08E2-9864-C129-CABE-0C3D25F1F21D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F8F173E-5E65-3E76-8753-DCF2EBF3DAA9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A9A3B-656C-F9E5-3FD7-7021A4776E1A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0602A68-71B2-510F-8BD2-62339E4465A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6A4245-2101-6D7F-158A-BC36E268F042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9D3C1A6-A33B-583D-74CD-23104CF22982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CD18EF2-D8CB-A413-CE1E-481A42128B6A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70D2C-6E3D-76EC-63BF-391AD5DEFC7B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01A932E-87D3-F68A-0186-D717EF782EE9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0605033-BC8A-1673-A8A4-9A6995A0450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BABFB29-820F-387B-F07B-B58EF6585068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2A9275E-A804-2BA2-3680-CC832F29270C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CC806FF-AC48-A4F7-541F-C02AD024CA15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E5FA095-F40A-CD63-FC9E-8180256B4F7D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796287B-A1BA-29CB-33A7-1161DF2F93C8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F7C4FD9-1760-3009-7BFA-7E3B7A7965AA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263AD46-E0DA-0787-F71D-9F3A068EC437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DCD0F66-249A-0442-1641-F9288C41203E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40A565B-12B2-D668-A90C-48366C8FF735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EC54A8D-9F27-E4E7-C746-D384C9E858D5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320C40F-125F-03C1-295E-A02CCA206B35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3B02E66-9807-9C69-C857-464D172CE204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DD13B3-7376-A6CD-09FE-14F86E7DA894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B6918E2-7E72-D280-708D-64821B772A2C}"/>
                </a:ext>
              </a:extLst>
            </p:cNvPr>
            <p:cNvSpPr/>
            <p:nvPr/>
          </p:nvSpPr>
          <p:spPr>
            <a:xfrm>
              <a:off x="2047792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E75BC04-17AF-993C-73E7-88DD1EA07CC2}"/>
                </a:ext>
              </a:extLst>
            </p:cNvPr>
            <p:cNvSpPr/>
            <p:nvPr/>
          </p:nvSpPr>
          <p:spPr>
            <a:xfrm>
              <a:off x="1316043" y="166812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01BE19-1159-6F86-6A34-FFC2637AB2F2}"/>
                </a:ext>
              </a:extLst>
            </p:cNvPr>
            <p:cNvSpPr/>
            <p:nvPr/>
          </p:nvSpPr>
          <p:spPr>
            <a:xfrm>
              <a:off x="400861" y="351617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036F69-1179-F3CC-EBD2-E4E5CDB00F03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0985062-1B62-5D1D-7DF1-2AF5AA4DA3CF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D59A3AA-5521-2CE3-40E5-73E26CD99E4E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AF2E4F-9C6E-35D2-6073-3BF9F5DABD16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D9B9DAE-C43A-3F50-D49B-328D50281595}"/>
                </a:ext>
              </a:extLst>
            </p:cNvPr>
            <p:cNvSpPr/>
            <p:nvPr/>
          </p:nvSpPr>
          <p:spPr>
            <a:xfrm>
              <a:off x="5247091" y="34794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29BB88F-D85B-BA8C-96AB-74548826CA62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526450-2BA5-4738-3543-A2C88C2DBA3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B533F97D-6491-8B32-635B-FAA98CD081FC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3D59DB04-3D77-93F4-D44E-8108B33E9AF9}"/>
                </a:ext>
              </a:extLst>
            </p:cNvPr>
            <p:cNvCxnSpPr>
              <a:stCxn id="40" idx="2"/>
              <a:endCxn id="4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8FA310D-257E-1020-D31D-C2A22E84D11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498150FE-7575-0424-13AC-A3EE50298967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3902EC04-9C57-15A3-1AA9-3B1FB2517B98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0204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Microsoft Office PowerPoint</Application>
  <PresentationFormat>Breitbild</PresentationFormat>
  <Paragraphs>293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Goettmann</dc:creator>
  <cp:lastModifiedBy>Jan Goettmann</cp:lastModifiedBy>
  <cp:revision>1</cp:revision>
  <dcterms:created xsi:type="dcterms:W3CDTF">2022-05-24T09:51:42Z</dcterms:created>
  <dcterms:modified xsi:type="dcterms:W3CDTF">2022-11-03T13:39:54Z</dcterms:modified>
</cp:coreProperties>
</file>