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1" r:id="rId5"/>
    <p:sldId id="262" r:id="rId6"/>
    <p:sldId id="264" r:id="rId7"/>
    <p:sldId id="325" r:id="rId8"/>
    <p:sldId id="324" r:id="rId9"/>
    <p:sldId id="265" r:id="rId10"/>
    <p:sldId id="266" r:id="rId11"/>
    <p:sldId id="318" r:id="rId12"/>
    <p:sldId id="319" r:id="rId13"/>
    <p:sldId id="320" r:id="rId14"/>
    <p:sldId id="306" r:id="rId15"/>
    <p:sldId id="307" r:id="rId16"/>
    <p:sldId id="323" r:id="rId17"/>
    <p:sldId id="32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A80C6B-CC48-4EBD-87B2-A51B4F0F46D0}">
          <p14:sldIdLst>
            <p14:sldId id="257"/>
            <p14:sldId id="256"/>
            <p14:sldId id="261"/>
            <p14:sldId id="262"/>
          </p14:sldIdLst>
        </p14:section>
        <p14:section name="Pre Cue Example" id="{5DAC1829-AB0C-4DE7-BDB5-887C18692A93}">
          <p14:sldIdLst>
            <p14:sldId id="264"/>
            <p14:sldId id="325"/>
            <p14:sldId id="324"/>
            <p14:sldId id="265"/>
            <p14:sldId id="266"/>
          </p14:sldIdLst>
        </p14:section>
        <p14:section name="Post Cue Example" id="{EDE94CEC-DAA2-4FB3-ACBD-E4B036499D4E}">
          <p14:sldIdLst>
            <p14:sldId id="318"/>
            <p14:sldId id="319"/>
            <p14:sldId id="320"/>
          </p14:sldIdLst>
        </p14:section>
        <p14:section name="PracStart &amp; Exp Start" id="{259496AD-0363-6541-BA9A-0D14CB65F54D}">
          <p14:sldIdLst>
            <p14:sldId id="306"/>
            <p14:sldId id="307"/>
            <p14:sldId id="323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2A"/>
    <a:srgbClr val="01B0F1"/>
    <a:srgbClr val="92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4C59C-C465-4ACC-900A-86F1944A1EED}" v="11" dt="2022-02-09T10:43:26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ettmann" userId="db90a6d8-0414-4268-bc4a-9d6bccb243f6" providerId="ADAL" clId="{8A70F987-ACF0-4077-BE3D-31E8817A5C4C}"/>
    <pc:docChg chg="undo custSel addSld delSld modSld addSection modSection">
      <pc:chgData name="Jan Goettmann" userId="db90a6d8-0414-4268-bc4a-9d6bccb243f6" providerId="ADAL" clId="{8A70F987-ACF0-4077-BE3D-31E8817A5C4C}" dt="2021-09-29T07:47:29.615" v="2101" actId="207"/>
      <pc:docMkLst>
        <pc:docMk/>
      </pc:docMkLst>
      <pc:sldChg chg="modSp mod">
        <pc:chgData name="Jan Goettmann" userId="db90a6d8-0414-4268-bc4a-9d6bccb243f6" providerId="ADAL" clId="{8A70F987-ACF0-4077-BE3D-31E8817A5C4C}" dt="2021-09-28T12:42:39.720" v="281" actId="1076"/>
        <pc:sldMkLst>
          <pc:docMk/>
          <pc:sldMk cId="3683591035" sldId="262"/>
        </pc:sldMkLst>
        <pc:spChg chg="mod">
          <ac:chgData name="Jan Goettmann" userId="db90a6d8-0414-4268-bc4a-9d6bccb243f6" providerId="ADAL" clId="{8A70F987-ACF0-4077-BE3D-31E8817A5C4C}" dt="2021-09-28T12:42:39.720" v="281" actId="1076"/>
          <ac:spMkLst>
            <pc:docMk/>
            <pc:sldMk cId="3683591035" sldId="262"/>
            <ac:spMk id="5" creationId="{00000000-0000-0000-0000-000000000000}"/>
          </ac:spMkLst>
        </pc:spChg>
      </pc:sldChg>
      <pc:sldChg chg="addSp modSp mod">
        <pc:chgData name="Jan Goettmann" userId="db90a6d8-0414-4268-bc4a-9d6bccb243f6" providerId="ADAL" clId="{8A70F987-ACF0-4077-BE3D-31E8817A5C4C}" dt="2021-09-28T13:16:59.849" v="2070" actId="1076"/>
        <pc:sldMkLst>
          <pc:docMk/>
          <pc:sldMk cId="3104887037" sldId="264"/>
        </pc:sldMkLst>
        <pc:spChg chg="mod">
          <ac:chgData name="Jan Goettmann" userId="db90a6d8-0414-4268-bc4a-9d6bccb243f6" providerId="ADAL" clId="{8A70F987-ACF0-4077-BE3D-31E8817A5C4C}" dt="2021-09-28T13:16:59.849" v="2070" actId="1076"/>
          <ac:spMkLst>
            <pc:docMk/>
            <pc:sldMk cId="3104887037" sldId="264"/>
            <ac:spMk id="4" creationId="{8DD0EC0A-9264-4936-A729-30D2BBFE0DCB}"/>
          </ac:spMkLst>
        </pc:spChg>
        <pc:spChg chg="mod">
          <ac:chgData name="Jan Goettmann" userId="db90a6d8-0414-4268-bc4a-9d6bccb243f6" providerId="ADAL" clId="{8A70F987-ACF0-4077-BE3D-31E8817A5C4C}" dt="2021-09-28T12:47:16.334" v="432" actId="20577"/>
          <ac:spMkLst>
            <pc:docMk/>
            <pc:sldMk cId="3104887037" sldId="264"/>
            <ac:spMk id="46" creationId="{9B577521-F377-443F-A3D3-EF114BA56361}"/>
          </ac:spMkLst>
        </pc:spChg>
        <pc:spChg chg="add mod">
          <ac:chgData name="Jan Goettmann" userId="db90a6d8-0414-4268-bc4a-9d6bccb243f6" providerId="ADAL" clId="{8A70F987-ACF0-4077-BE3D-31E8817A5C4C}" dt="2021-09-28T12:44:09.457" v="368" actId="20577"/>
          <ac:spMkLst>
            <pc:docMk/>
            <pc:sldMk cId="3104887037" sldId="264"/>
            <ac:spMk id="88" creationId="{C15908C8-AC71-4F9E-9E88-CB9CA00FAFD5}"/>
          </ac:spMkLst>
        </pc:spChg>
      </pc:sldChg>
      <pc:sldChg chg="addSp delSp modSp new mod setBg">
        <pc:chgData name="Jan Goettmann" userId="db90a6d8-0414-4268-bc4a-9d6bccb243f6" providerId="ADAL" clId="{8A70F987-ACF0-4077-BE3D-31E8817A5C4C}" dt="2021-09-28T13:17:09.461" v="2072"/>
        <pc:sldMkLst>
          <pc:docMk/>
          <pc:sldMk cId="4126998315" sldId="265"/>
        </pc:sldMkLst>
        <pc:spChg chg="del">
          <ac:chgData name="Jan Goettmann" userId="db90a6d8-0414-4268-bc4a-9d6bccb243f6" providerId="ADAL" clId="{8A70F987-ACF0-4077-BE3D-31E8817A5C4C}" dt="2021-09-28T12:44:29.725" v="371" actId="478"/>
          <ac:spMkLst>
            <pc:docMk/>
            <pc:sldMk cId="4126998315" sldId="265"/>
            <ac:spMk id="2" creationId="{D93317FE-4362-408B-88BA-6CA5794631FE}"/>
          </ac:spMkLst>
        </pc:spChg>
        <pc:spChg chg="del">
          <ac:chgData name="Jan Goettmann" userId="db90a6d8-0414-4268-bc4a-9d6bccb243f6" providerId="ADAL" clId="{8A70F987-ACF0-4077-BE3D-31E8817A5C4C}" dt="2021-09-28T12:44:31.925" v="372" actId="478"/>
          <ac:spMkLst>
            <pc:docMk/>
            <pc:sldMk cId="4126998315" sldId="265"/>
            <ac:spMk id="3" creationId="{D152F751-BE01-4659-9B35-9099068DE59F}"/>
          </ac:spMkLst>
        </pc:spChg>
        <pc:spChg chg="add del mod">
          <ac:chgData name="Jan Goettmann" userId="db90a6d8-0414-4268-bc4a-9d6bccb243f6" providerId="ADAL" clId="{8A70F987-ACF0-4077-BE3D-31E8817A5C4C}" dt="2021-09-28T13:17:09.151" v="2071" actId="478"/>
          <ac:spMkLst>
            <pc:docMk/>
            <pc:sldMk cId="4126998315" sldId="265"/>
            <ac:spMk id="4" creationId="{32F3B2EC-844E-4823-94CC-67B6581CF677}"/>
          </ac:spMkLst>
        </pc:spChg>
        <pc:spChg chg="add mod">
          <ac:chgData name="Jan Goettmann" userId="db90a6d8-0414-4268-bc4a-9d6bccb243f6" providerId="ADAL" clId="{8A70F987-ACF0-4077-BE3D-31E8817A5C4C}" dt="2021-09-28T13:13:10.178" v="2026" actId="1076"/>
          <ac:spMkLst>
            <pc:docMk/>
            <pc:sldMk cId="4126998315" sldId="265"/>
            <ac:spMk id="7" creationId="{05D74D6F-2E7F-4B79-BF3C-AE5E9841A944}"/>
          </ac:spMkLst>
        </pc:spChg>
        <pc:spChg chg="add mod">
          <ac:chgData name="Jan Goettmann" userId="db90a6d8-0414-4268-bc4a-9d6bccb243f6" providerId="ADAL" clId="{8A70F987-ACF0-4077-BE3D-31E8817A5C4C}" dt="2021-09-28T13:12:08.261" v="2012"/>
          <ac:spMkLst>
            <pc:docMk/>
            <pc:sldMk cId="4126998315" sldId="265"/>
            <ac:spMk id="8" creationId="{374374F2-B6FA-45C1-905F-D06FF4AC42BA}"/>
          </ac:spMkLst>
        </pc:spChg>
        <pc:spChg chg="add mod">
          <ac:chgData name="Jan Goettmann" userId="db90a6d8-0414-4268-bc4a-9d6bccb243f6" providerId="ADAL" clId="{8A70F987-ACF0-4077-BE3D-31E8817A5C4C}" dt="2021-09-28T13:12:08.261" v="2012"/>
          <ac:spMkLst>
            <pc:docMk/>
            <pc:sldMk cId="4126998315" sldId="265"/>
            <ac:spMk id="9" creationId="{508BC217-0F19-41C7-AC34-8C7EF080B222}"/>
          </ac:spMkLst>
        </pc:spChg>
        <pc:spChg chg="add mod">
          <ac:chgData name="Jan Goettmann" userId="db90a6d8-0414-4268-bc4a-9d6bccb243f6" providerId="ADAL" clId="{8A70F987-ACF0-4077-BE3D-31E8817A5C4C}" dt="2021-09-28T13:17:09.461" v="2072"/>
          <ac:spMkLst>
            <pc:docMk/>
            <pc:sldMk cId="4126998315" sldId="265"/>
            <ac:spMk id="10" creationId="{D692076E-7194-4C49-97F1-20670E672DA9}"/>
          </ac:spMkLst>
        </pc:spChg>
        <pc:graphicFrameChg chg="add del mod modGraphic">
          <ac:chgData name="Jan Goettmann" userId="db90a6d8-0414-4268-bc4a-9d6bccb243f6" providerId="ADAL" clId="{8A70F987-ACF0-4077-BE3D-31E8817A5C4C}" dt="2021-09-28T12:45:27.497" v="381" actId="478"/>
          <ac:graphicFrameMkLst>
            <pc:docMk/>
            <pc:sldMk cId="4126998315" sldId="265"/>
            <ac:graphicFrameMk id="5" creationId="{7561522F-E767-4DB7-ADF4-3A8136A32A66}"/>
          </ac:graphicFrameMkLst>
        </pc:graphicFrameChg>
        <pc:graphicFrameChg chg="add mod modGraphic">
          <ac:chgData name="Jan Goettmann" userId="db90a6d8-0414-4268-bc4a-9d6bccb243f6" providerId="ADAL" clId="{8A70F987-ACF0-4077-BE3D-31E8817A5C4C}" dt="2021-09-28T13:01:42.740" v="1608" actId="1076"/>
          <ac:graphicFrameMkLst>
            <pc:docMk/>
            <pc:sldMk cId="4126998315" sldId="265"/>
            <ac:graphicFrameMk id="6" creationId="{FFAAD6A4-EA98-4656-AB48-E57FAB0C4699}"/>
          </ac:graphicFrameMkLst>
        </pc:graphicFrameChg>
      </pc:sldChg>
      <pc:sldChg chg="add del setBg">
        <pc:chgData name="Jan Goettmann" userId="db90a6d8-0414-4268-bc4a-9d6bccb243f6" providerId="ADAL" clId="{8A70F987-ACF0-4077-BE3D-31E8817A5C4C}" dt="2021-09-28T13:01:50.164" v="1610"/>
        <pc:sldMkLst>
          <pc:docMk/>
          <pc:sldMk cId="1193390635" sldId="266"/>
        </pc:sldMkLst>
      </pc:sldChg>
      <pc:sldChg chg="addSp delSp modSp add mod">
        <pc:chgData name="Jan Goettmann" userId="db90a6d8-0414-4268-bc4a-9d6bccb243f6" providerId="ADAL" clId="{8A70F987-ACF0-4077-BE3D-31E8817A5C4C}" dt="2021-09-28T13:17:26.274" v="2074"/>
        <pc:sldMkLst>
          <pc:docMk/>
          <pc:sldMk cId="2558041769" sldId="266"/>
        </pc:sldMkLst>
        <pc:spChg chg="add del mod">
          <ac:chgData name="Jan Goettmann" userId="db90a6d8-0414-4268-bc4a-9d6bccb243f6" providerId="ADAL" clId="{8A70F987-ACF0-4077-BE3D-31E8817A5C4C}" dt="2021-09-28T13:06:26.346" v="1868" actId="478"/>
          <ac:spMkLst>
            <pc:docMk/>
            <pc:sldMk cId="2558041769" sldId="266"/>
            <ac:spMk id="2" creationId="{CC74D686-D56F-4FC7-9C3C-2D70F853BF0D}"/>
          </ac:spMkLst>
        </pc:spChg>
        <pc:spChg chg="add del mod">
          <ac:chgData name="Jan Goettmann" userId="db90a6d8-0414-4268-bc4a-9d6bccb243f6" providerId="ADAL" clId="{8A70F987-ACF0-4077-BE3D-31E8817A5C4C}" dt="2021-09-28T13:06:27.457" v="1869" actId="478"/>
          <ac:spMkLst>
            <pc:docMk/>
            <pc:sldMk cId="2558041769" sldId="266"/>
            <ac:spMk id="3" creationId="{88141033-AED1-4DD3-9BD0-331F8D77D25B}"/>
          </ac:spMkLst>
        </pc:spChg>
        <pc:spChg chg="del">
          <ac:chgData name="Jan Goettmann" userId="db90a6d8-0414-4268-bc4a-9d6bccb243f6" providerId="ADAL" clId="{8A70F987-ACF0-4077-BE3D-31E8817A5C4C}" dt="2021-09-28T13:17:26.013" v="2073" actId="478"/>
          <ac:spMkLst>
            <pc:docMk/>
            <pc:sldMk cId="2558041769" sldId="266"/>
            <ac:spMk id="4" creationId="{32F3B2EC-844E-4823-94CC-67B6581CF677}"/>
          </ac:spMkLst>
        </pc:spChg>
        <pc:spChg chg="add del mod">
          <ac:chgData name="Jan Goettmann" userId="db90a6d8-0414-4268-bc4a-9d6bccb243f6" providerId="ADAL" clId="{8A70F987-ACF0-4077-BE3D-31E8817A5C4C}" dt="2021-09-28T13:07:18.694" v="1891" actId="478"/>
          <ac:spMkLst>
            <pc:docMk/>
            <pc:sldMk cId="2558041769" sldId="266"/>
            <ac:spMk id="5" creationId="{0FEBE6B7-05EB-4755-A212-7B13F42C08A1}"/>
          </ac:spMkLst>
        </pc:spChg>
        <pc:spChg chg="mod">
          <ac:chgData name="Jan Goettmann" userId="db90a6d8-0414-4268-bc4a-9d6bccb243f6" providerId="ADAL" clId="{8A70F987-ACF0-4077-BE3D-31E8817A5C4C}" dt="2021-09-28T13:13:14.992" v="2027" actId="1076"/>
          <ac:spMkLst>
            <pc:docMk/>
            <pc:sldMk cId="2558041769" sldId="266"/>
            <ac:spMk id="7" creationId="{05D74D6F-2E7F-4B79-BF3C-AE5E9841A944}"/>
          </ac:spMkLst>
        </pc:spChg>
        <pc:spChg chg="add del mod">
          <ac:chgData name="Jan Goettmann" userId="db90a6d8-0414-4268-bc4a-9d6bccb243f6" providerId="ADAL" clId="{8A70F987-ACF0-4077-BE3D-31E8817A5C4C}" dt="2021-09-28T13:06:30.601" v="1873" actId="478"/>
          <ac:spMkLst>
            <pc:docMk/>
            <pc:sldMk cId="2558041769" sldId="266"/>
            <ac:spMk id="8" creationId="{3EED8154-6D07-4C5E-8529-68E06E106033}"/>
          </ac:spMkLst>
        </pc:spChg>
        <pc:spChg chg="add del mod">
          <ac:chgData name="Jan Goettmann" userId="db90a6d8-0414-4268-bc4a-9d6bccb243f6" providerId="ADAL" clId="{8A70F987-ACF0-4077-BE3D-31E8817A5C4C}" dt="2021-09-28T13:06:29.553" v="1872" actId="478"/>
          <ac:spMkLst>
            <pc:docMk/>
            <pc:sldMk cId="2558041769" sldId="266"/>
            <ac:spMk id="9" creationId="{E48EF371-2DC0-4529-9C18-7396BEFB62AD}"/>
          </ac:spMkLst>
        </pc:spChg>
        <pc:spChg chg="add del mod">
          <ac:chgData name="Jan Goettmann" userId="db90a6d8-0414-4268-bc4a-9d6bccb243f6" providerId="ADAL" clId="{8A70F987-ACF0-4077-BE3D-31E8817A5C4C}" dt="2021-09-28T13:06:32.472" v="1875" actId="478"/>
          <ac:spMkLst>
            <pc:docMk/>
            <pc:sldMk cId="2558041769" sldId="266"/>
            <ac:spMk id="10" creationId="{F0A834EC-436A-4C07-B66E-5BE6B9657C9D}"/>
          </ac:spMkLst>
        </pc:spChg>
        <pc:spChg chg="add del mod">
          <ac:chgData name="Jan Goettmann" userId="db90a6d8-0414-4268-bc4a-9d6bccb243f6" providerId="ADAL" clId="{8A70F987-ACF0-4077-BE3D-31E8817A5C4C}" dt="2021-09-28T13:06:28.897" v="1871" actId="478"/>
          <ac:spMkLst>
            <pc:docMk/>
            <pc:sldMk cId="2558041769" sldId="266"/>
            <ac:spMk id="11" creationId="{DB48BEDC-FB26-42B0-AF1F-D82938B2C76F}"/>
          </ac:spMkLst>
        </pc:spChg>
        <pc:spChg chg="add mod">
          <ac:chgData name="Jan Goettmann" userId="db90a6d8-0414-4268-bc4a-9d6bccb243f6" providerId="ADAL" clId="{8A70F987-ACF0-4077-BE3D-31E8817A5C4C}" dt="2021-09-28T13:08:38.538" v="1912" actId="1076"/>
          <ac:spMkLst>
            <pc:docMk/>
            <pc:sldMk cId="2558041769" sldId="266"/>
            <ac:spMk id="12" creationId="{5877C302-94C6-4FE1-A9F9-21BAA5E0C4B1}"/>
          </ac:spMkLst>
        </pc:spChg>
        <pc:spChg chg="add mod">
          <ac:chgData name="Jan Goettmann" userId="db90a6d8-0414-4268-bc4a-9d6bccb243f6" providerId="ADAL" clId="{8A70F987-ACF0-4077-BE3D-31E8817A5C4C}" dt="2021-09-28T13:07:40.664" v="1893" actId="208"/>
          <ac:spMkLst>
            <pc:docMk/>
            <pc:sldMk cId="2558041769" sldId="266"/>
            <ac:spMk id="13" creationId="{2E41DE09-EF9F-42E7-8764-A83C5D6B0865}"/>
          </ac:spMkLst>
        </pc:spChg>
        <pc:spChg chg="add mod">
          <ac:chgData name="Jan Goettmann" userId="db90a6d8-0414-4268-bc4a-9d6bccb243f6" providerId="ADAL" clId="{8A70F987-ACF0-4077-BE3D-31E8817A5C4C}" dt="2021-09-28T13:07:40.664" v="1893" actId="208"/>
          <ac:spMkLst>
            <pc:docMk/>
            <pc:sldMk cId="2558041769" sldId="266"/>
            <ac:spMk id="14" creationId="{C1D05DFB-BF67-423D-BCB8-8AE54A8C045C}"/>
          </ac:spMkLst>
        </pc:spChg>
        <pc:spChg chg="add mod">
          <ac:chgData name="Jan Goettmann" userId="db90a6d8-0414-4268-bc4a-9d6bccb243f6" providerId="ADAL" clId="{8A70F987-ACF0-4077-BE3D-31E8817A5C4C}" dt="2021-09-28T13:08:03.591" v="1899" actId="1076"/>
          <ac:spMkLst>
            <pc:docMk/>
            <pc:sldMk cId="2558041769" sldId="266"/>
            <ac:spMk id="15" creationId="{30C1C2E2-9854-4D95-BCFF-4D26EEAFD8E1}"/>
          </ac:spMkLst>
        </pc:spChg>
        <pc:spChg chg="add mod">
          <ac:chgData name="Jan Goettmann" userId="db90a6d8-0414-4268-bc4a-9d6bccb243f6" providerId="ADAL" clId="{8A70F987-ACF0-4077-BE3D-31E8817A5C4C}" dt="2021-09-28T13:08:54.587" v="1915" actId="1076"/>
          <ac:spMkLst>
            <pc:docMk/>
            <pc:sldMk cId="2558041769" sldId="266"/>
            <ac:spMk id="16" creationId="{25569C22-B977-47F9-9871-99EB13C75154}"/>
          </ac:spMkLst>
        </pc:spChg>
        <pc:spChg chg="add mod">
          <ac:chgData name="Jan Goettmann" userId="db90a6d8-0414-4268-bc4a-9d6bccb243f6" providerId="ADAL" clId="{8A70F987-ACF0-4077-BE3D-31E8817A5C4C}" dt="2021-09-28T13:08:47.254" v="1914" actId="1076"/>
          <ac:spMkLst>
            <pc:docMk/>
            <pc:sldMk cId="2558041769" sldId="266"/>
            <ac:spMk id="17" creationId="{814E742D-39B3-4520-8EE7-E8DF2F0DA963}"/>
          </ac:spMkLst>
        </pc:spChg>
        <pc:spChg chg="add mod">
          <ac:chgData name="Jan Goettmann" userId="db90a6d8-0414-4268-bc4a-9d6bccb243f6" providerId="ADAL" clId="{8A70F987-ACF0-4077-BE3D-31E8817A5C4C}" dt="2021-09-28T13:12:09.167" v="2013"/>
          <ac:spMkLst>
            <pc:docMk/>
            <pc:sldMk cId="2558041769" sldId="266"/>
            <ac:spMk id="18" creationId="{1E3F68E1-FCAA-4BB0-95FB-575CD1EBD1E9}"/>
          </ac:spMkLst>
        </pc:spChg>
        <pc:spChg chg="add mod">
          <ac:chgData name="Jan Goettmann" userId="db90a6d8-0414-4268-bc4a-9d6bccb243f6" providerId="ADAL" clId="{8A70F987-ACF0-4077-BE3D-31E8817A5C4C}" dt="2021-09-28T13:12:09.167" v="2013"/>
          <ac:spMkLst>
            <pc:docMk/>
            <pc:sldMk cId="2558041769" sldId="266"/>
            <ac:spMk id="19" creationId="{1FF36789-2280-4C93-BA15-A4B3BF3D6C35}"/>
          </ac:spMkLst>
        </pc:spChg>
        <pc:spChg chg="add mod">
          <ac:chgData name="Jan Goettmann" userId="db90a6d8-0414-4268-bc4a-9d6bccb243f6" providerId="ADAL" clId="{8A70F987-ACF0-4077-BE3D-31E8817A5C4C}" dt="2021-09-28T13:17:26.274" v="2074"/>
          <ac:spMkLst>
            <pc:docMk/>
            <pc:sldMk cId="2558041769" sldId="266"/>
            <ac:spMk id="20" creationId="{4E1D3F7E-173E-4C50-A1CF-FB32B7483F13}"/>
          </ac:spMkLst>
        </pc:spChg>
        <pc:graphicFrameChg chg="mod modGraphic">
          <ac:chgData name="Jan Goettmann" userId="db90a6d8-0414-4268-bc4a-9d6bccb243f6" providerId="ADAL" clId="{8A70F987-ACF0-4077-BE3D-31E8817A5C4C}" dt="2021-09-28T13:11:27.755" v="2011" actId="207"/>
          <ac:graphicFrameMkLst>
            <pc:docMk/>
            <pc:sldMk cId="2558041769" sldId="266"/>
            <ac:graphicFrameMk id="6" creationId="{FFAAD6A4-EA98-4656-AB48-E57FAB0C4699}"/>
          </ac:graphicFrameMkLst>
        </pc:graphicFrameChg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2110241944" sldId="271"/>
        </pc:sldMkLst>
      </pc:sldChg>
      <pc:sldChg chg="modSp add del mod setBg">
        <pc:chgData name="Jan Goettmann" userId="db90a6d8-0414-4268-bc4a-9d6bccb243f6" providerId="ADAL" clId="{8A70F987-ACF0-4077-BE3D-31E8817A5C4C}" dt="2021-09-28T13:14:08.951" v="2031"/>
        <pc:sldMkLst>
          <pc:docMk/>
          <pc:sldMk cId="706017367" sldId="306"/>
        </pc:sldMkLst>
        <pc:spChg chg="mod">
          <ac:chgData name="Jan Goettmann" userId="db90a6d8-0414-4268-bc4a-9d6bccb243f6" providerId="ADAL" clId="{8A70F987-ACF0-4077-BE3D-31E8817A5C4C}" dt="2021-09-28T13:14:08.951" v="2031"/>
          <ac:spMkLst>
            <pc:docMk/>
            <pc:sldMk cId="706017367" sldId="306"/>
            <ac:spMk id="2" creationId="{00000000-0000-0000-0000-000000000000}"/>
          </ac:spMkLst>
        </pc:spChg>
      </pc:sldChg>
      <pc:sldChg chg="addSp delSp modSp add del mod setBg">
        <pc:chgData name="Jan Goettmann" userId="db90a6d8-0414-4268-bc4a-9d6bccb243f6" providerId="ADAL" clId="{8A70F987-ACF0-4077-BE3D-31E8817A5C4C}" dt="2021-09-28T13:14:39.759" v="2039"/>
        <pc:sldMkLst>
          <pc:docMk/>
          <pc:sldMk cId="898472272" sldId="307"/>
        </pc:sldMkLst>
        <pc:spChg chg="add del">
          <ac:chgData name="Jan Goettmann" userId="db90a6d8-0414-4268-bc4a-9d6bccb243f6" providerId="ADAL" clId="{8A70F987-ACF0-4077-BE3D-31E8817A5C4C}" dt="2021-09-28T13:14:39.532" v="2038" actId="478"/>
          <ac:spMkLst>
            <pc:docMk/>
            <pc:sldMk cId="898472272" sldId="307"/>
            <ac:spMk id="2" creationId="{00000000-0000-0000-0000-000000000000}"/>
          </ac:spMkLst>
        </pc:spChg>
        <pc:spChg chg="mod">
          <ac:chgData name="Jan Goettmann" userId="db90a6d8-0414-4268-bc4a-9d6bccb243f6" providerId="ADAL" clId="{8A70F987-ACF0-4077-BE3D-31E8817A5C4C}" dt="2021-09-28T13:14:23.805" v="2033"/>
          <ac:spMkLst>
            <pc:docMk/>
            <pc:sldMk cId="898472272" sldId="307"/>
            <ac:spMk id="5" creationId="{00000000-0000-0000-0000-000000000000}"/>
          </ac:spMkLst>
        </pc:spChg>
        <pc:spChg chg="add del">
          <ac:chgData name="Jan Goettmann" userId="db90a6d8-0414-4268-bc4a-9d6bccb243f6" providerId="ADAL" clId="{8A70F987-ACF0-4077-BE3D-31E8817A5C4C}" dt="2021-09-28T13:14:32.139" v="2036" actId="22"/>
          <ac:spMkLst>
            <pc:docMk/>
            <pc:sldMk cId="898472272" sldId="307"/>
            <ac:spMk id="6" creationId="{1D38E7FE-4EDA-4DC6-855F-2CDD8C60D463}"/>
          </ac:spMkLst>
        </pc:spChg>
        <pc:spChg chg="add mod">
          <ac:chgData name="Jan Goettmann" userId="db90a6d8-0414-4268-bc4a-9d6bccb243f6" providerId="ADAL" clId="{8A70F987-ACF0-4077-BE3D-31E8817A5C4C}" dt="2021-09-28T13:14:39.759" v="2039"/>
          <ac:spMkLst>
            <pc:docMk/>
            <pc:sldMk cId="898472272" sldId="307"/>
            <ac:spMk id="7" creationId="{848DFD04-53CE-47A1-A388-99145F1A3BC4}"/>
          </ac:spMkLst>
        </pc:spChg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532909075" sldId="308"/>
        </pc:sldMkLst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46400944" sldId="316"/>
        </pc:sldMkLst>
      </pc:sldChg>
      <pc:sldChg chg="add del setBg">
        <pc:chgData name="Jan Goettmann" userId="db90a6d8-0414-4268-bc4a-9d6bccb243f6" providerId="ADAL" clId="{8A70F987-ACF0-4077-BE3D-31E8817A5C4C}" dt="2021-09-28T13:15:39.846" v="2042"/>
        <pc:sldMkLst>
          <pc:docMk/>
          <pc:sldMk cId="324101947" sldId="317"/>
        </pc:sldMkLst>
      </pc:sldChg>
      <pc:sldChg chg="add del setBg">
        <pc:chgData name="Jan Goettmann" userId="db90a6d8-0414-4268-bc4a-9d6bccb243f6" providerId="ADAL" clId="{8A70F987-ACF0-4077-BE3D-31E8817A5C4C}" dt="2021-09-28T13:17:32.446" v="2076"/>
        <pc:sldMkLst>
          <pc:docMk/>
          <pc:sldMk cId="2380671816" sldId="318"/>
        </pc:sldMkLst>
      </pc:sldChg>
      <pc:sldChg chg="addSp delSp modSp add mod">
        <pc:chgData name="Jan Goettmann" userId="db90a6d8-0414-4268-bc4a-9d6bccb243f6" providerId="ADAL" clId="{8A70F987-ACF0-4077-BE3D-31E8817A5C4C}" dt="2021-09-28T13:19:06.497" v="2100" actId="1076"/>
        <pc:sldMkLst>
          <pc:docMk/>
          <pc:sldMk cId="2776399001" sldId="318"/>
        </pc:sldMkLst>
        <pc:spChg chg="mod">
          <ac:chgData name="Jan Goettmann" userId="db90a6d8-0414-4268-bc4a-9d6bccb243f6" providerId="ADAL" clId="{8A70F987-ACF0-4077-BE3D-31E8817A5C4C}" dt="2021-09-28T13:17:36.310" v="2081" actId="20577"/>
          <ac:spMkLst>
            <pc:docMk/>
            <pc:sldMk cId="2776399001" sldId="318"/>
            <ac:spMk id="4" creationId="{8DD0EC0A-9264-4936-A729-30D2BBFE0DCB}"/>
          </ac:spMkLst>
        </pc:spChg>
        <pc:spChg chg="del">
          <ac:chgData name="Jan Goettmann" userId="db90a6d8-0414-4268-bc4a-9d6bccb243f6" providerId="ADAL" clId="{8A70F987-ACF0-4077-BE3D-31E8817A5C4C}" dt="2021-09-28T13:18:41.213" v="2094" actId="21"/>
          <ac:spMkLst>
            <pc:docMk/>
            <pc:sldMk cId="2776399001" sldId="318"/>
            <ac:spMk id="6" creationId="{D819DAD3-4C47-41BB-988A-77210A014CA3}"/>
          </ac:spMkLst>
        </pc:spChg>
        <pc:spChg chg="add mod">
          <ac:chgData name="Jan Goettmann" userId="db90a6d8-0414-4268-bc4a-9d6bccb243f6" providerId="ADAL" clId="{8A70F987-ACF0-4077-BE3D-31E8817A5C4C}" dt="2021-09-28T13:18:52.188" v="2096" actId="1076"/>
          <ac:spMkLst>
            <pc:docMk/>
            <pc:sldMk cId="2776399001" sldId="318"/>
            <ac:spMk id="61" creationId="{2CEE02B3-E53D-4CCD-B40A-65E9BA0A2A39}"/>
          </ac:spMkLst>
        </pc:spChg>
        <pc:spChg chg="add mod">
          <ac:chgData name="Jan Goettmann" userId="db90a6d8-0414-4268-bc4a-9d6bccb243f6" providerId="ADAL" clId="{8A70F987-ACF0-4077-BE3D-31E8817A5C4C}" dt="2021-09-28T13:19:06.497" v="2100" actId="1076"/>
          <ac:spMkLst>
            <pc:docMk/>
            <pc:sldMk cId="2776399001" sldId="318"/>
            <ac:spMk id="63" creationId="{4F823C08-16BE-4205-8C5B-73137E88C6BF}"/>
          </ac:spMkLst>
        </pc:spChg>
        <pc:spChg chg="del">
          <ac:chgData name="Jan Goettmann" userId="db90a6d8-0414-4268-bc4a-9d6bccb243f6" providerId="ADAL" clId="{8A70F987-ACF0-4077-BE3D-31E8817A5C4C}" dt="2021-09-28T13:19:02.016" v="2099" actId="478"/>
          <ac:spMkLst>
            <pc:docMk/>
            <pc:sldMk cId="2776399001" sldId="318"/>
            <ac:spMk id="80" creationId="{8315FB7C-C3F4-428F-A975-27FF7F798AE1}"/>
          </ac:spMkLst>
        </pc:spChg>
      </pc:sldChg>
      <pc:sldChg chg="modSp add mod">
        <pc:chgData name="Jan Goettmann" userId="db90a6d8-0414-4268-bc4a-9d6bccb243f6" providerId="ADAL" clId="{8A70F987-ACF0-4077-BE3D-31E8817A5C4C}" dt="2021-09-29T07:47:29.615" v="2101" actId="207"/>
        <pc:sldMkLst>
          <pc:docMk/>
          <pc:sldMk cId="180904954" sldId="319"/>
        </pc:sldMkLst>
        <pc:spChg chg="mod">
          <ac:chgData name="Jan Goettmann" userId="db90a6d8-0414-4268-bc4a-9d6bccb243f6" providerId="ADAL" clId="{8A70F987-ACF0-4077-BE3D-31E8817A5C4C}" dt="2021-09-28T13:17:39.764" v="2085" actId="20577"/>
          <ac:spMkLst>
            <pc:docMk/>
            <pc:sldMk cId="180904954" sldId="319"/>
            <ac:spMk id="10" creationId="{D692076E-7194-4C49-97F1-20670E672DA9}"/>
          </ac:spMkLst>
        </pc:spChg>
        <pc:graphicFrameChg chg="modGraphic">
          <ac:chgData name="Jan Goettmann" userId="db90a6d8-0414-4268-bc4a-9d6bccb243f6" providerId="ADAL" clId="{8A70F987-ACF0-4077-BE3D-31E8817A5C4C}" dt="2021-09-29T07:47:29.615" v="2101" actId="207"/>
          <ac:graphicFrameMkLst>
            <pc:docMk/>
            <pc:sldMk cId="180904954" sldId="319"/>
            <ac:graphicFrameMk id="6" creationId="{FFAAD6A4-EA98-4656-AB48-E57FAB0C4699}"/>
          </ac:graphicFrameMkLst>
        </pc:graphicFrameChg>
      </pc:sldChg>
      <pc:sldChg chg="add del setBg">
        <pc:chgData name="Jan Goettmann" userId="db90a6d8-0414-4268-bc4a-9d6bccb243f6" providerId="ADAL" clId="{8A70F987-ACF0-4077-BE3D-31E8817A5C4C}" dt="2021-09-28T13:17:32.446" v="2076"/>
        <pc:sldMkLst>
          <pc:docMk/>
          <pc:sldMk cId="3077900823" sldId="319"/>
        </pc:sldMkLst>
      </pc:sldChg>
      <pc:sldChg chg="add del setBg">
        <pc:chgData name="Jan Goettmann" userId="db90a6d8-0414-4268-bc4a-9d6bccb243f6" providerId="ADAL" clId="{8A70F987-ACF0-4077-BE3D-31E8817A5C4C}" dt="2021-09-28T13:17:32.446" v="2076"/>
        <pc:sldMkLst>
          <pc:docMk/>
          <pc:sldMk cId="383365899" sldId="320"/>
        </pc:sldMkLst>
      </pc:sldChg>
      <pc:sldChg chg="modSp add mod">
        <pc:chgData name="Jan Goettmann" userId="db90a6d8-0414-4268-bc4a-9d6bccb243f6" providerId="ADAL" clId="{8A70F987-ACF0-4077-BE3D-31E8817A5C4C}" dt="2021-09-28T13:17:43.043" v="2089" actId="20577"/>
        <pc:sldMkLst>
          <pc:docMk/>
          <pc:sldMk cId="996822961" sldId="320"/>
        </pc:sldMkLst>
        <pc:spChg chg="mod">
          <ac:chgData name="Jan Goettmann" userId="db90a6d8-0414-4268-bc4a-9d6bccb243f6" providerId="ADAL" clId="{8A70F987-ACF0-4077-BE3D-31E8817A5C4C}" dt="2021-09-28T13:17:43.043" v="2089" actId="20577"/>
          <ac:spMkLst>
            <pc:docMk/>
            <pc:sldMk cId="996822961" sldId="320"/>
            <ac:spMk id="20" creationId="{4E1D3F7E-173E-4C50-A1CF-FB32B7483F13}"/>
          </ac:spMkLst>
        </pc:spChg>
      </pc:sldChg>
    </pc:docChg>
  </pc:docChgLst>
  <pc:docChgLst>
    <pc:chgData name="Jan Goettmann" userId="c2e55d6b-0073-4530-a823-558d1fdc99aa" providerId="ADAL" clId="{AF64C59C-C465-4ACC-900A-86F1944A1EED}"/>
    <pc:docChg chg="undo custSel addSld delSld modSld sldOrd modSection">
      <pc:chgData name="Jan Goettmann" userId="c2e55d6b-0073-4530-a823-558d1fdc99aa" providerId="ADAL" clId="{AF64C59C-C465-4ACC-900A-86F1944A1EED}" dt="2022-02-24T13:51:26.494" v="2003" actId="20577"/>
      <pc:docMkLst>
        <pc:docMk/>
      </pc:docMkLst>
      <pc:sldChg chg="modSp mod">
        <pc:chgData name="Jan Goettmann" userId="c2e55d6b-0073-4530-a823-558d1fdc99aa" providerId="ADAL" clId="{AF64C59C-C465-4ACC-900A-86F1944A1EED}" dt="2022-02-24T13:44:04.785" v="1810" actId="20577"/>
        <pc:sldMkLst>
          <pc:docMk/>
          <pc:sldMk cId="470716697" sldId="256"/>
        </pc:sldMkLst>
        <pc:spChg chg="mod">
          <ac:chgData name="Jan Goettmann" userId="c2e55d6b-0073-4530-a823-558d1fdc99aa" providerId="ADAL" clId="{AF64C59C-C465-4ACC-900A-86F1944A1EED}" dt="2022-02-24T13:44:04.785" v="1810" actId="20577"/>
          <ac:spMkLst>
            <pc:docMk/>
            <pc:sldMk cId="470716697" sldId="256"/>
            <ac:spMk id="5" creationId="{63DE0F92-CE28-4067-A812-3AD9D880C641}"/>
          </ac:spMkLst>
        </pc:spChg>
      </pc:sldChg>
      <pc:sldChg chg="addSp delSp modSp mod">
        <pc:chgData name="Jan Goettmann" userId="c2e55d6b-0073-4530-a823-558d1fdc99aa" providerId="ADAL" clId="{AF64C59C-C465-4ACC-900A-86F1944A1EED}" dt="2022-02-09T10:48:36.821" v="1478" actId="1076"/>
        <pc:sldMkLst>
          <pc:docMk/>
          <pc:sldMk cId="231551129" sldId="257"/>
        </pc:sldMkLst>
        <pc:spChg chg="mod">
          <ac:chgData name="Jan Goettmann" userId="c2e55d6b-0073-4530-a823-558d1fdc99aa" providerId="ADAL" clId="{AF64C59C-C465-4ACC-900A-86F1944A1EED}" dt="2022-02-09T10:48:36.821" v="1478" actId="1076"/>
          <ac:spMkLst>
            <pc:docMk/>
            <pc:sldMk cId="231551129" sldId="257"/>
            <ac:spMk id="4" creationId="{00000000-0000-0000-0000-000000000000}"/>
          </ac:spMkLst>
        </pc:spChg>
        <pc:graphicFrameChg chg="add del mod">
          <ac:chgData name="Jan Goettmann" userId="c2e55d6b-0073-4530-a823-558d1fdc99aa" providerId="ADAL" clId="{AF64C59C-C465-4ACC-900A-86F1944A1EED}" dt="2022-02-09T10:35:44.148" v="1204" actId="478"/>
          <ac:graphicFrameMkLst>
            <pc:docMk/>
            <pc:sldMk cId="231551129" sldId="257"/>
            <ac:graphicFrameMk id="2" creationId="{F9026DAB-FC68-46B0-BCE5-794195A4E6F6}"/>
          </ac:graphicFrameMkLst>
        </pc:graphicFrameChg>
        <pc:picChg chg="add del mod">
          <ac:chgData name="Jan Goettmann" userId="c2e55d6b-0073-4530-a823-558d1fdc99aa" providerId="ADAL" clId="{AF64C59C-C465-4ACC-900A-86F1944A1EED}" dt="2022-02-09T10:36:11.172" v="1208" actId="478"/>
          <ac:picMkLst>
            <pc:docMk/>
            <pc:sldMk cId="231551129" sldId="257"/>
            <ac:picMk id="8" creationId="{9D9794F3-0716-44B1-B47A-EBFAE597AE94}"/>
          </ac:picMkLst>
        </pc:picChg>
        <pc:picChg chg="add mod">
          <ac:chgData name="Jan Goettmann" userId="c2e55d6b-0073-4530-a823-558d1fdc99aa" providerId="ADAL" clId="{AF64C59C-C465-4ACC-900A-86F1944A1EED}" dt="2022-02-09T10:47:53.872" v="1395" actId="1076"/>
          <ac:picMkLst>
            <pc:docMk/>
            <pc:sldMk cId="231551129" sldId="257"/>
            <ac:picMk id="10" creationId="{057FADA4-DC24-4C28-9402-C88ACED16FC1}"/>
          </ac:picMkLst>
        </pc:picChg>
      </pc:sldChg>
      <pc:sldChg chg="del">
        <pc:chgData name="Jan Goettmann" userId="c2e55d6b-0073-4530-a823-558d1fdc99aa" providerId="ADAL" clId="{AF64C59C-C465-4ACC-900A-86F1944A1EED}" dt="2022-02-09T10:42:39.183" v="1363" actId="47"/>
        <pc:sldMkLst>
          <pc:docMk/>
          <pc:sldMk cId="1251691051" sldId="260"/>
        </pc:sldMkLst>
      </pc:sldChg>
      <pc:sldChg chg="modSp mod">
        <pc:chgData name="Jan Goettmann" userId="c2e55d6b-0073-4530-a823-558d1fdc99aa" providerId="ADAL" clId="{AF64C59C-C465-4ACC-900A-86F1944A1EED}" dt="2022-02-24T13:44:46.424" v="1812" actId="20577"/>
        <pc:sldMkLst>
          <pc:docMk/>
          <pc:sldMk cId="3104887037" sldId="264"/>
        </pc:sldMkLst>
        <pc:spChg chg="mod">
          <ac:chgData name="Jan Goettmann" userId="c2e55d6b-0073-4530-a823-558d1fdc99aa" providerId="ADAL" clId="{AF64C59C-C465-4ACC-900A-86F1944A1EED}" dt="2022-02-09T10:23:16.946" v="169" actId="1076"/>
          <ac:spMkLst>
            <pc:docMk/>
            <pc:sldMk cId="3104887037" sldId="264"/>
            <ac:spMk id="9" creationId="{86916C86-1D94-4A4D-A105-0381F02CF4B6}"/>
          </ac:spMkLst>
        </pc:spChg>
        <pc:spChg chg="mod">
          <ac:chgData name="Jan Goettmann" userId="c2e55d6b-0073-4530-a823-558d1fdc99aa" providerId="ADAL" clId="{AF64C59C-C465-4ACC-900A-86F1944A1EED}" dt="2022-02-09T10:23:32.485" v="178" actId="14100"/>
          <ac:spMkLst>
            <pc:docMk/>
            <pc:sldMk cId="3104887037" sldId="264"/>
            <ac:spMk id="10" creationId="{B9F2CE31-2BA9-4BD1-958D-751BEEAB55CF}"/>
          </ac:spMkLst>
        </pc:spChg>
        <pc:spChg chg="mod">
          <ac:chgData name="Jan Goettmann" userId="c2e55d6b-0073-4530-a823-558d1fdc99aa" providerId="ADAL" clId="{AF64C59C-C465-4ACC-900A-86F1944A1EED}" dt="2022-02-09T10:23:29.919" v="177" actId="1076"/>
          <ac:spMkLst>
            <pc:docMk/>
            <pc:sldMk cId="3104887037" sldId="264"/>
            <ac:spMk id="73" creationId="{C0B12B97-CB35-4F85-BE9D-F60919107058}"/>
          </ac:spMkLst>
        </pc:spChg>
        <pc:spChg chg="mod">
          <ac:chgData name="Jan Goettmann" userId="c2e55d6b-0073-4530-a823-558d1fdc99aa" providerId="ADAL" clId="{AF64C59C-C465-4ACC-900A-86F1944A1EED}" dt="2022-02-09T10:23:29.919" v="177" actId="1076"/>
          <ac:spMkLst>
            <pc:docMk/>
            <pc:sldMk cId="3104887037" sldId="264"/>
            <ac:spMk id="80" creationId="{8315FB7C-C3F4-428F-A975-27FF7F798AE1}"/>
          </ac:spMkLst>
        </pc:spChg>
        <pc:spChg chg="mod">
          <ac:chgData name="Jan Goettmann" userId="c2e55d6b-0073-4530-a823-558d1fdc99aa" providerId="ADAL" clId="{AF64C59C-C465-4ACC-900A-86F1944A1EED}" dt="2022-02-24T13:44:46.424" v="1812" actId="20577"/>
          <ac:spMkLst>
            <pc:docMk/>
            <pc:sldMk cId="3104887037" sldId="264"/>
            <ac:spMk id="88" creationId="{C15908C8-AC71-4F9E-9E88-CB9CA00FAFD5}"/>
          </ac:spMkLst>
        </pc:spChg>
      </pc:sldChg>
      <pc:sldChg chg="modSp mod">
        <pc:chgData name="Jan Goettmann" userId="c2e55d6b-0073-4530-a823-558d1fdc99aa" providerId="ADAL" clId="{AF64C59C-C465-4ACC-900A-86F1944A1EED}" dt="2022-02-24T13:47:13.003" v="1819" actId="207"/>
        <pc:sldMkLst>
          <pc:docMk/>
          <pc:sldMk cId="4126998315" sldId="265"/>
        </pc:sldMkLst>
        <pc:spChg chg="mod">
          <ac:chgData name="Jan Goettmann" userId="c2e55d6b-0073-4530-a823-558d1fdc99aa" providerId="ADAL" clId="{AF64C59C-C465-4ACC-900A-86F1944A1EED}" dt="2022-02-24T13:47:13.003" v="1819" actId="207"/>
          <ac:spMkLst>
            <pc:docMk/>
            <pc:sldMk cId="4126998315" sldId="265"/>
            <ac:spMk id="7" creationId="{05D74D6F-2E7F-4B79-BF3C-AE5E9841A944}"/>
          </ac:spMkLst>
        </pc:spChg>
        <pc:graphicFrameChg chg="modGraphic">
          <ac:chgData name="Jan Goettmann" userId="c2e55d6b-0073-4530-a823-558d1fdc99aa" providerId="ADAL" clId="{AF64C59C-C465-4ACC-900A-86F1944A1EED}" dt="2022-02-09T10:32:20.887" v="1194" actId="20577"/>
          <ac:graphicFrameMkLst>
            <pc:docMk/>
            <pc:sldMk cId="4126998315" sldId="265"/>
            <ac:graphicFrameMk id="6" creationId="{FFAAD6A4-EA98-4656-AB48-E57FAB0C4699}"/>
          </ac:graphicFrameMkLst>
        </pc:graphicFrameChg>
      </pc:sldChg>
      <pc:sldChg chg="addSp modSp mod">
        <pc:chgData name="Jan Goettmann" userId="c2e55d6b-0073-4530-a823-558d1fdc99aa" providerId="ADAL" clId="{AF64C59C-C465-4ACC-900A-86F1944A1EED}" dt="2022-02-24T13:46:53.013" v="1818" actId="114"/>
        <pc:sldMkLst>
          <pc:docMk/>
          <pc:sldMk cId="2558041769" sldId="266"/>
        </pc:sldMkLst>
        <pc:spChg chg="mod">
          <ac:chgData name="Jan Goettmann" userId="c2e55d6b-0073-4530-a823-558d1fdc99aa" providerId="ADAL" clId="{AF64C59C-C465-4ACC-900A-86F1944A1EED}" dt="2022-02-24T13:46:53.013" v="1818" actId="114"/>
          <ac:spMkLst>
            <pc:docMk/>
            <pc:sldMk cId="2558041769" sldId="266"/>
            <ac:spMk id="7" creationId="{05D74D6F-2E7F-4B79-BF3C-AE5E9841A944}"/>
          </ac:spMkLst>
        </pc:spChg>
        <pc:spChg chg="add mod">
          <ac:chgData name="Jan Goettmann" userId="c2e55d6b-0073-4530-a823-558d1fdc99aa" providerId="ADAL" clId="{AF64C59C-C465-4ACC-900A-86F1944A1EED}" dt="2022-02-09T10:16:21.401" v="6"/>
          <ac:spMkLst>
            <pc:docMk/>
            <pc:sldMk cId="2558041769" sldId="266"/>
            <ac:spMk id="20" creationId="{C3912BB1-2C03-4694-98D8-E2F09D41E1DA}"/>
          </ac:spMkLst>
        </pc:spChg>
        <pc:graphicFrameChg chg="modGraphic">
          <ac:chgData name="Jan Goettmann" userId="c2e55d6b-0073-4530-a823-558d1fdc99aa" providerId="ADAL" clId="{AF64C59C-C465-4ACC-900A-86F1944A1EED}" dt="2022-02-09T10:32:25.731" v="1201" actId="20577"/>
          <ac:graphicFrameMkLst>
            <pc:docMk/>
            <pc:sldMk cId="2558041769" sldId="266"/>
            <ac:graphicFrameMk id="6" creationId="{FFAAD6A4-EA98-4656-AB48-E57FAB0C4699}"/>
          </ac:graphicFrameMkLst>
        </pc:graphicFrameChg>
      </pc:sldChg>
      <pc:sldChg chg="modSp mod">
        <pc:chgData name="Jan Goettmann" userId="c2e55d6b-0073-4530-a823-558d1fdc99aa" providerId="ADAL" clId="{AF64C59C-C465-4ACC-900A-86F1944A1EED}" dt="2022-02-24T13:50:15.291" v="1993" actId="114"/>
        <pc:sldMkLst>
          <pc:docMk/>
          <pc:sldMk cId="706017367" sldId="306"/>
        </pc:sldMkLst>
        <pc:spChg chg="mod">
          <ac:chgData name="Jan Goettmann" userId="c2e55d6b-0073-4530-a823-558d1fdc99aa" providerId="ADAL" clId="{AF64C59C-C465-4ACC-900A-86F1944A1EED}" dt="2022-02-24T13:50:15.291" v="1993" actId="114"/>
          <ac:spMkLst>
            <pc:docMk/>
            <pc:sldMk cId="706017367" sldId="306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AF64C59C-C465-4ACC-900A-86F1944A1EED}" dt="2022-02-24T13:51:01.526" v="2000" actId="1076"/>
        <pc:sldMkLst>
          <pc:docMk/>
          <pc:sldMk cId="898472272" sldId="307"/>
        </pc:sldMkLst>
        <pc:spChg chg="mod">
          <ac:chgData name="Jan Goettmann" userId="c2e55d6b-0073-4530-a823-558d1fdc99aa" providerId="ADAL" clId="{AF64C59C-C465-4ACC-900A-86F1944A1EED}" dt="2022-02-24T13:50:50.031" v="1998" actId="20577"/>
          <ac:spMkLst>
            <pc:docMk/>
            <pc:sldMk cId="898472272" sldId="307"/>
            <ac:spMk id="6" creationId="{9E4255DC-F9F7-4BF2-941D-90180FA8B470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4" creationId="{924DDD4E-25FA-466F-96A1-39192A5B2F06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5" creationId="{20FCC6F0-0CC6-4100-A925-EE209F944447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6" creationId="{AFF165ED-2892-4FEB-B428-7F1CD7224A4C}"/>
          </ac:spMkLst>
        </pc:spChg>
        <pc:spChg chg="mod">
          <ac:chgData name="Jan Goettmann" userId="c2e55d6b-0073-4530-a823-558d1fdc99aa" providerId="ADAL" clId="{AF64C59C-C465-4ACC-900A-86F1944A1EED}" dt="2022-02-24T13:51:01.526" v="2000" actId="1076"/>
          <ac:spMkLst>
            <pc:docMk/>
            <pc:sldMk cId="898472272" sldId="307"/>
            <ac:spMk id="17" creationId="{0F80D173-48EA-41D3-AB4F-B9B147B9FBB8}"/>
          </ac:spMkLst>
        </pc:spChg>
      </pc:sldChg>
      <pc:sldChg chg="modSp mod">
        <pc:chgData name="Jan Goettmann" userId="c2e55d6b-0073-4530-a823-558d1fdc99aa" providerId="ADAL" clId="{AF64C59C-C465-4ACC-900A-86F1944A1EED}" dt="2022-02-24T13:51:26.494" v="2003" actId="20577"/>
        <pc:sldMkLst>
          <pc:docMk/>
          <pc:sldMk cId="1908660938" sldId="322"/>
        </pc:sldMkLst>
        <pc:spChg chg="mod">
          <ac:chgData name="Jan Goettmann" userId="c2e55d6b-0073-4530-a823-558d1fdc99aa" providerId="ADAL" clId="{AF64C59C-C465-4ACC-900A-86F1944A1EED}" dt="2022-02-24T13:51:26.494" v="2003" actId="20577"/>
          <ac:spMkLst>
            <pc:docMk/>
            <pc:sldMk cId="1908660938" sldId="322"/>
            <ac:spMk id="5" creationId="{00000000-0000-0000-0000-000000000000}"/>
          </ac:spMkLst>
        </pc:spChg>
      </pc:sldChg>
      <pc:sldChg chg="addSp modSp mod">
        <pc:chgData name="Jan Goettmann" userId="c2e55d6b-0073-4530-a823-558d1fdc99aa" providerId="ADAL" clId="{AF64C59C-C465-4ACC-900A-86F1944A1EED}" dt="2022-02-09T10:44:54.469" v="1386" actId="20577"/>
        <pc:sldMkLst>
          <pc:docMk/>
          <pc:sldMk cId="1756465328" sldId="323"/>
        </pc:sldMkLst>
        <pc:spChg chg="mod">
          <ac:chgData name="Jan Goettmann" userId="c2e55d6b-0073-4530-a823-558d1fdc99aa" providerId="ADAL" clId="{AF64C59C-C465-4ACC-900A-86F1944A1EED}" dt="2022-02-09T10:44:54.469" v="1386" actId="20577"/>
          <ac:spMkLst>
            <pc:docMk/>
            <pc:sldMk cId="1756465328" sldId="323"/>
            <ac:spMk id="9" creationId="{237C0005-A54A-4833-935F-7CFE5A3DE70D}"/>
          </ac:spMkLst>
        </pc:spChg>
        <pc:picChg chg="mod">
          <ac:chgData name="Jan Goettmann" userId="c2e55d6b-0073-4530-a823-558d1fdc99aa" providerId="ADAL" clId="{AF64C59C-C465-4ACC-900A-86F1944A1EED}" dt="2022-02-09T10:44:35.919" v="1381" actId="1076"/>
          <ac:picMkLst>
            <pc:docMk/>
            <pc:sldMk cId="1756465328" sldId="323"/>
            <ac:picMk id="3" creationId="{29D2F3CB-D171-4BEB-9ADC-EF8AC38B5CE1}"/>
          </ac:picMkLst>
        </pc:picChg>
        <pc:picChg chg="mod">
          <ac:chgData name="Jan Goettmann" userId="c2e55d6b-0073-4530-a823-558d1fdc99aa" providerId="ADAL" clId="{AF64C59C-C465-4ACC-900A-86F1944A1EED}" dt="2022-02-09T10:44:42.038" v="1383" actId="1076"/>
          <ac:picMkLst>
            <pc:docMk/>
            <pc:sldMk cId="1756465328" sldId="323"/>
            <ac:picMk id="5" creationId="{DEF8586B-3E15-4D0F-9F8C-0FB925CC51E0}"/>
          </ac:picMkLst>
        </pc:picChg>
        <pc:picChg chg="add mod">
          <ac:chgData name="Jan Goettmann" userId="c2e55d6b-0073-4530-a823-558d1fdc99aa" providerId="ADAL" clId="{AF64C59C-C465-4ACC-900A-86F1944A1EED}" dt="2022-02-09T10:44:46.443" v="1385" actId="1076"/>
          <ac:picMkLst>
            <pc:docMk/>
            <pc:sldMk cId="1756465328" sldId="323"/>
            <ac:picMk id="6" creationId="{E467A872-52B2-41C4-B204-75448B122B60}"/>
          </ac:picMkLst>
        </pc:picChg>
      </pc:sldChg>
      <pc:sldChg chg="addSp delSp modSp add mod">
        <pc:chgData name="Jan Goettmann" userId="c2e55d6b-0073-4530-a823-558d1fdc99aa" providerId="ADAL" clId="{AF64C59C-C465-4ACC-900A-86F1944A1EED}" dt="2022-02-09T10:54:51.686" v="1782" actId="20577"/>
        <pc:sldMkLst>
          <pc:docMk/>
          <pc:sldMk cId="884730609" sldId="324"/>
        </pc:sldMkLst>
        <pc:spChg chg="mod">
          <ac:chgData name="Jan Goettmann" userId="c2e55d6b-0073-4530-a823-558d1fdc99aa" providerId="ADAL" clId="{AF64C59C-C465-4ACC-900A-86F1944A1EED}" dt="2022-02-09T10:19:35.151" v="50" actId="20577"/>
          <ac:spMkLst>
            <pc:docMk/>
            <pc:sldMk cId="884730609" sldId="324"/>
            <ac:spMk id="4" creationId="{8DD0EC0A-9264-4936-A729-30D2BBFE0DCB}"/>
          </ac:spMkLst>
        </pc:spChg>
        <pc:spChg chg="del">
          <ac:chgData name="Jan Goettmann" userId="c2e55d6b-0073-4530-a823-558d1fdc99aa" providerId="ADAL" clId="{AF64C59C-C465-4ACC-900A-86F1944A1EED}" dt="2022-02-09T10:19:51.254" v="58" actId="478"/>
          <ac:spMkLst>
            <pc:docMk/>
            <pc:sldMk cId="884730609" sldId="324"/>
            <ac:spMk id="6" creationId="{D819DAD3-4C47-41BB-988A-77210A014CA3}"/>
          </ac:spMkLst>
        </pc:spChg>
        <pc:spChg chg="mod">
          <ac:chgData name="Jan Goettmann" userId="c2e55d6b-0073-4530-a823-558d1fdc99aa" providerId="ADAL" clId="{AF64C59C-C465-4ACC-900A-86F1944A1EED}" dt="2022-02-09T10:19:47.631" v="54" actId="6549"/>
          <ac:spMkLst>
            <pc:docMk/>
            <pc:sldMk cId="884730609" sldId="324"/>
            <ac:spMk id="40" creationId="{BF176AE6-916B-4423-84E0-D280A162E2ED}"/>
          </ac:spMkLst>
        </pc:spChg>
        <pc:spChg chg="del">
          <ac:chgData name="Jan Goettmann" userId="c2e55d6b-0073-4530-a823-558d1fdc99aa" providerId="ADAL" clId="{AF64C59C-C465-4ACC-900A-86F1944A1EED}" dt="2022-02-09T10:19:48.507" v="55" actId="478"/>
          <ac:spMkLst>
            <pc:docMk/>
            <pc:sldMk cId="884730609" sldId="324"/>
            <ac:spMk id="41" creationId="{98BB5FFC-F97A-491B-B8C8-8F5C0B32395D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54" creationId="{F6657847-39F4-4F0D-9634-032AA997B748}"/>
          </ac:spMkLst>
        </pc:spChg>
        <pc:spChg chg="del">
          <ac:chgData name="Jan Goettmann" userId="c2e55d6b-0073-4530-a823-558d1fdc99aa" providerId="ADAL" clId="{AF64C59C-C465-4ACC-900A-86F1944A1EED}" dt="2022-02-09T10:19:46.014" v="52" actId="478"/>
          <ac:spMkLst>
            <pc:docMk/>
            <pc:sldMk cId="884730609" sldId="324"/>
            <ac:spMk id="55" creationId="{87A3A76D-BFB7-415D-A82F-15E28CEFAEDE}"/>
          </ac:spMkLst>
        </pc:spChg>
        <pc:spChg chg="mod">
          <ac:chgData name="Jan Goettmann" userId="c2e55d6b-0073-4530-a823-558d1fdc99aa" providerId="ADAL" clId="{AF64C59C-C465-4ACC-900A-86F1944A1EED}" dt="2022-02-09T10:26:45.151" v="398" actId="20577"/>
          <ac:spMkLst>
            <pc:docMk/>
            <pc:sldMk cId="884730609" sldId="324"/>
            <ac:spMk id="63" creationId="{28EE34FD-D99F-4444-8801-927ACFF42EE7}"/>
          </ac:spMkLst>
        </pc:spChg>
        <pc:spChg chg="mod">
          <ac:chgData name="Jan Goettmann" userId="c2e55d6b-0073-4530-a823-558d1fdc99aa" providerId="ADAL" clId="{AF64C59C-C465-4ACC-900A-86F1944A1EED}" dt="2022-02-09T10:26:12.465" v="379" actId="20577"/>
          <ac:spMkLst>
            <pc:docMk/>
            <pc:sldMk cId="884730609" sldId="324"/>
            <ac:spMk id="64" creationId="{539C03CF-85B0-4128-971C-977BAE54847D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6" creationId="{0B8050E2-34F0-40A9-9556-D26E511082AC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7" creationId="{2AABD340-79A5-42F1-9636-57EAC6584821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8" creationId="{81E8AC48-4DFB-4065-A5B0-158360A4D67B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69" creationId="{8ADB097C-2404-464F-91AA-2A65BEC6430A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0" creationId="{F2DE32ED-1AEE-4A42-B71A-EACD1613074F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1" creationId="{F8ACDB33-1D3D-4C2E-9065-09C8DB3F986E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2" creationId="{01E12F71-ACBD-461D-BC7B-986E40924F3D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3" creationId="{C0B12B97-CB35-4F85-BE9D-F60919107058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5" creationId="{71032E02-FA88-4C18-B020-7D93CD2DD219}"/>
          </ac:spMkLst>
        </pc:spChg>
        <pc:spChg chg="del">
          <ac:chgData name="Jan Goettmann" userId="c2e55d6b-0073-4530-a823-558d1fdc99aa" providerId="ADAL" clId="{AF64C59C-C465-4ACC-900A-86F1944A1EED}" dt="2022-02-09T10:19:47.086" v="53" actId="478"/>
          <ac:spMkLst>
            <pc:docMk/>
            <pc:sldMk cId="884730609" sldId="324"/>
            <ac:spMk id="76" creationId="{577D24FC-B7CC-4352-BD04-2F5787339956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7" creationId="{7235AA11-890F-4338-B0E9-90973A0B3ABB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78" creationId="{98F3438A-38B3-4F2A-B87F-87363F3D235C}"/>
          </ac:spMkLst>
        </pc:spChg>
        <pc:spChg chg="del">
          <ac:chgData name="Jan Goettmann" userId="c2e55d6b-0073-4530-a823-558d1fdc99aa" providerId="ADAL" clId="{AF64C59C-C465-4ACC-900A-86F1944A1EED}" dt="2022-02-09T10:19:54.622" v="62" actId="478"/>
          <ac:spMkLst>
            <pc:docMk/>
            <pc:sldMk cId="884730609" sldId="324"/>
            <ac:spMk id="79" creationId="{5181FE67-1074-43B7-8762-4FB7D877B4EE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80" creationId="{8315FB7C-C3F4-428F-A975-27FF7F798AE1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81" creationId="{DEC3B7DC-DA26-46A7-BC0F-1FCF07B7F348}"/>
          </ac:spMkLst>
        </pc:spChg>
        <pc:spChg chg="del">
          <ac:chgData name="Jan Goettmann" userId="c2e55d6b-0073-4530-a823-558d1fdc99aa" providerId="ADAL" clId="{AF64C59C-C465-4ACC-900A-86F1944A1EED}" dt="2022-02-09T10:19:43.613" v="51" actId="478"/>
          <ac:spMkLst>
            <pc:docMk/>
            <pc:sldMk cId="884730609" sldId="324"/>
            <ac:spMk id="83" creationId="{4ACFCF9A-71FF-4EE8-9309-FD843CD538EC}"/>
          </ac:spMkLst>
        </pc:spChg>
        <pc:spChg chg="del mod">
          <ac:chgData name="Jan Goettmann" userId="c2e55d6b-0073-4530-a823-558d1fdc99aa" providerId="ADAL" clId="{AF64C59C-C465-4ACC-900A-86F1944A1EED}" dt="2022-02-09T10:19:53.965" v="61" actId="478"/>
          <ac:spMkLst>
            <pc:docMk/>
            <pc:sldMk cId="884730609" sldId="324"/>
            <ac:spMk id="85" creationId="{D839C84F-6E36-4927-BA6F-689758DF0B8C}"/>
          </ac:spMkLst>
        </pc:spChg>
        <pc:spChg chg="mod">
          <ac:chgData name="Jan Goettmann" userId="c2e55d6b-0073-4530-a823-558d1fdc99aa" providerId="ADAL" clId="{AF64C59C-C465-4ACC-900A-86F1944A1EED}" dt="2022-02-09T10:54:51.686" v="1782" actId="20577"/>
          <ac:spMkLst>
            <pc:docMk/>
            <pc:sldMk cId="884730609" sldId="324"/>
            <ac:spMk id="88" creationId="{C15908C8-AC71-4F9E-9E88-CB9CA00FAFD5}"/>
          </ac:spMkLst>
        </pc:s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12" creationId="{229CDAB8-166D-455B-AF1A-EA3048858195}"/>
          </ac:grpSpMkLst>
        </pc:gr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33" creationId="{4BD7266D-73A9-4494-A7A0-B1744413DE87}"/>
          </ac:grpSpMkLst>
        </pc:grpChg>
        <pc:grpChg chg="del">
          <ac:chgData name="Jan Goettmann" userId="c2e55d6b-0073-4530-a823-558d1fdc99aa" providerId="ADAL" clId="{AF64C59C-C465-4ACC-900A-86F1944A1EED}" dt="2022-02-09T10:19:49.299" v="56" actId="478"/>
          <ac:grpSpMkLst>
            <pc:docMk/>
            <pc:sldMk cId="884730609" sldId="324"/>
            <ac:grpSpMk id="38" creationId="{C034772C-2654-4C86-9751-46FB531AC3B2}"/>
          </ac:grpSpMkLst>
        </pc:gr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44" creationId="{0C9287A6-406C-4611-935F-34AE0378B27A}"/>
          </ac:grpSpMkLst>
        </pc:grpChg>
        <pc:grpChg chg="del">
          <ac:chgData name="Jan Goettmann" userId="c2e55d6b-0073-4530-a823-558d1fdc99aa" providerId="ADAL" clId="{AF64C59C-C465-4ACC-900A-86F1944A1EED}" dt="2022-02-09T10:19:43.613" v="51" actId="478"/>
          <ac:grpSpMkLst>
            <pc:docMk/>
            <pc:sldMk cId="884730609" sldId="324"/>
            <ac:grpSpMk id="50" creationId="{0DA62444-7274-4E34-8A51-6D32C2772FCC}"/>
          </ac:grpSpMkLst>
        </pc:grpChg>
        <pc:grpChg chg="del">
          <ac:chgData name="Jan Goettmann" userId="c2e55d6b-0073-4530-a823-558d1fdc99aa" providerId="ADAL" clId="{AF64C59C-C465-4ACC-900A-86F1944A1EED}" dt="2022-02-09T10:19:52.211" v="59" actId="478"/>
          <ac:grpSpMkLst>
            <pc:docMk/>
            <pc:sldMk cId="884730609" sldId="324"/>
            <ac:grpSpMk id="56" creationId="{2836EA12-5126-4F3E-8668-456628ACCDD1}"/>
          </ac:grpSpMkLst>
        </pc:grpChg>
        <pc:grpChg chg="add mod">
          <ac:chgData name="Jan Goettmann" userId="c2e55d6b-0073-4530-a823-558d1fdc99aa" providerId="ADAL" clId="{AF64C59C-C465-4ACC-900A-86F1944A1EED}" dt="2022-02-09T10:23:55.003" v="188" actId="1076"/>
          <ac:grpSpMkLst>
            <pc:docMk/>
            <pc:sldMk cId="884730609" sldId="324"/>
            <ac:grpSpMk id="60" creationId="{343FC052-7DCC-4796-8765-A5D8FC82A5CD}"/>
          </ac:grpSpMkLst>
        </pc:grpChg>
        <pc:cxnChg chg="mod">
          <ac:chgData name="Jan Goettmann" userId="c2e55d6b-0073-4530-a823-558d1fdc99aa" providerId="ADAL" clId="{AF64C59C-C465-4ACC-900A-86F1944A1EED}" dt="2022-02-09T10:20:27.453" v="68"/>
          <ac:cxnSpMkLst>
            <pc:docMk/>
            <pc:sldMk cId="884730609" sldId="324"/>
            <ac:cxnSpMk id="61" creationId="{07E40419-4675-4E48-971C-87E63CAB9C75}"/>
          </ac:cxnSpMkLst>
        </pc:cxnChg>
        <pc:cxnChg chg="del">
          <ac:chgData name="Jan Goettmann" userId="c2e55d6b-0073-4530-a823-558d1fdc99aa" providerId="ADAL" clId="{AF64C59C-C465-4ACC-900A-86F1944A1EED}" dt="2022-02-09T10:19:50.757" v="57" actId="478"/>
          <ac:cxnSpMkLst>
            <pc:docMk/>
            <pc:sldMk cId="884730609" sldId="324"/>
            <ac:cxnSpMk id="62" creationId="{BAE21A51-A664-4385-883A-257496230846}"/>
          </ac:cxnSpMkLst>
        </pc:cxnChg>
        <pc:cxnChg chg="del">
          <ac:chgData name="Jan Goettmann" userId="c2e55d6b-0073-4530-a823-558d1fdc99aa" providerId="ADAL" clId="{AF64C59C-C465-4ACC-900A-86F1944A1EED}" dt="2022-02-09T10:19:43.613" v="51" actId="478"/>
          <ac:cxnSpMkLst>
            <pc:docMk/>
            <pc:sldMk cId="884730609" sldId="324"/>
            <ac:cxnSpMk id="65" creationId="{EF8FA068-94D9-40DB-B97C-79C9895E7459}"/>
          </ac:cxnSpMkLst>
        </pc:cxnChg>
      </pc:sldChg>
      <pc:sldChg chg="add del setBg">
        <pc:chgData name="Jan Goettmann" userId="c2e55d6b-0073-4530-a823-558d1fdc99aa" providerId="ADAL" clId="{AF64C59C-C465-4ACC-900A-86F1944A1EED}" dt="2022-02-09T10:18:59.239" v="13"/>
        <pc:sldMkLst>
          <pc:docMk/>
          <pc:sldMk cId="2017715214" sldId="324"/>
        </pc:sldMkLst>
      </pc:sldChg>
      <pc:sldChg chg="add del setBg">
        <pc:chgData name="Jan Goettmann" userId="c2e55d6b-0073-4530-a823-558d1fdc99aa" providerId="ADAL" clId="{AF64C59C-C465-4ACC-900A-86F1944A1EED}" dt="2022-02-09T10:19:13.314" v="15" actId="47"/>
        <pc:sldMkLst>
          <pc:docMk/>
          <pc:sldMk cId="3840521947" sldId="324"/>
        </pc:sldMkLst>
      </pc:sldChg>
      <pc:sldChg chg="modSp add mod ord">
        <pc:chgData name="Jan Goettmann" userId="c2e55d6b-0073-4530-a823-558d1fdc99aa" providerId="ADAL" clId="{AF64C59C-C465-4ACC-900A-86F1944A1EED}" dt="2022-02-09T10:54:35.185" v="1739" actId="20577"/>
        <pc:sldMkLst>
          <pc:docMk/>
          <pc:sldMk cId="3569834290" sldId="325"/>
        </pc:sldMkLst>
        <pc:spChg chg="mod">
          <ac:chgData name="Jan Goettmann" userId="c2e55d6b-0073-4530-a823-558d1fdc99aa" providerId="ADAL" clId="{AF64C59C-C465-4ACC-900A-86F1944A1EED}" dt="2022-02-09T10:30:12.376" v="979" actId="20577"/>
          <ac:spMkLst>
            <pc:docMk/>
            <pc:sldMk cId="3569834290" sldId="325"/>
            <ac:spMk id="63" creationId="{28EE34FD-D99F-4444-8801-927ACFF42EE7}"/>
          </ac:spMkLst>
        </pc:spChg>
        <pc:spChg chg="mod">
          <ac:chgData name="Jan Goettmann" userId="c2e55d6b-0073-4530-a823-558d1fdc99aa" providerId="ADAL" clId="{AF64C59C-C465-4ACC-900A-86F1944A1EED}" dt="2022-02-09T10:54:35.185" v="1739" actId="20577"/>
          <ac:spMkLst>
            <pc:docMk/>
            <pc:sldMk cId="3569834290" sldId="325"/>
            <ac:spMk id="88" creationId="{C15908C8-AC71-4F9E-9E88-CB9CA00FAFD5}"/>
          </ac:spMkLst>
        </pc:spChg>
      </pc:sldChg>
      <pc:sldChg chg="modSp add del mod">
        <pc:chgData name="Jan Goettmann" userId="c2e55d6b-0073-4530-a823-558d1fdc99aa" providerId="ADAL" clId="{AF64C59C-C465-4ACC-900A-86F1944A1EED}" dt="2022-02-09T10:31:36.790" v="1186" actId="47"/>
        <pc:sldMkLst>
          <pc:docMk/>
          <pc:sldMk cId="1573280308" sldId="326"/>
        </pc:sldMkLst>
        <pc:spChg chg="mod">
          <ac:chgData name="Jan Goettmann" userId="c2e55d6b-0073-4530-a823-558d1fdc99aa" providerId="ADAL" clId="{AF64C59C-C465-4ACC-900A-86F1944A1EED}" dt="2022-02-09T10:29:01.779" v="792" actId="20577"/>
          <ac:spMkLst>
            <pc:docMk/>
            <pc:sldMk cId="1573280308" sldId="326"/>
            <ac:spMk id="88" creationId="{C15908C8-AC71-4F9E-9E88-CB9CA00FAFD5}"/>
          </ac:spMkLst>
        </pc:spChg>
      </pc:sldChg>
    </pc:docChg>
  </pc:docChgLst>
  <pc:docChgLst>
    <pc:chgData name="Jan Goettmann" userId="db90a6d8-0414-4268-bc4a-9d6bccb243f6" providerId="ADAL" clId="{29039C19-E23E-47C8-835B-24EBD2CE25D5}"/>
    <pc:docChg chg="undo custSel addSld delSld modSld delSection modSection">
      <pc:chgData name="Jan Goettmann" userId="db90a6d8-0414-4268-bc4a-9d6bccb243f6" providerId="ADAL" clId="{29039C19-E23E-47C8-835B-24EBD2CE25D5}" dt="2021-12-17T09:51:38.405" v="576"/>
      <pc:docMkLst>
        <pc:docMk/>
      </pc:docMkLst>
      <pc:sldChg chg="mod modShow">
        <pc:chgData name="Jan Goettmann" userId="db90a6d8-0414-4268-bc4a-9d6bccb243f6" providerId="ADAL" clId="{29039C19-E23E-47C8-835B-24EBD2CE25D5}" dt="2021-12-17T09:16:30" v="0" actId="729"/>
        <pc:sldMkLst>
          <pc:docMk/>
          <pc:sldMk cId="1251691051" sldId="260"/>
        </pc:sldMkLst>
      </pc:sldChg>
      <pc:sldChg chg="modSp mod modShow">
        <pc:chgData name="Jan Goettmann" userId="db90a6d8-0414-4268-bc4a-9d6bccb243f6" providerId="ADAL" clId="{29039C19-E23E-47C8-835B-24EBD2CE25D5}" dt="2021-12-17T09:33:20.906" v="231" actId="729"/>
        <pc:sldMkLst>
          <pc:docMk/>
          <pc:sldMk cId="66763666" sldId="261"/>
        </pc:sldMkLst>
        <pc:spChg chg="mod">
          <ac:chgData name="Jan Goettmann" userId="db90a6d8-0414-4268-bc4a-9d6bccb243f6" providerId="ADAL" clId="{29039C19-E23E-47C8-835B-24EBD2CE25D5}" dt="2021-12-17T09:19:05.595" v="7" actId="207"/>
          <ac:spMkLst>
            <pc:docMk/>
            <pc:sldMk cId="66763666" sldId="261"/>
            <ac:spMk id="5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18:42.037" v="3" actId="20577"/>
          <ac:spMkLst>
            <pc:docMk/>
            <pc:sldMk cId="66763666" sldId="261"/>
            <ac:spMk id="14" creationId="{23630F3A-2392-4430-A19D-38B64DA07539}"/>
          </ac:spMkLst>
        </pc:spChg>
      </pc:sldChg>
      <pc:sldChg chg="mod modShow">
        <pc:chgData name="Jan Goettmann" userId="db90a6d8-0414-4268-bc4a-9d6bccb243f6" providerId="ADAL" clId="{29039C19-E23E-47C8-835B-24EBD2CE25D5}" dt="2021-12-17T09:33:37.025" v="232" actId="729"/>
        <pc:sldMkLst>
          <pc:docMk/>
          <pc:sldMk cId="3683591035" sldId="262"/>
        </pc:sldMkLst>
      </pc:sldChg>
      <pc:sldChg chg="del mod modShow">
        <pc:chgData name="Jan Goettmann" userId="db90a6d8-0414-4268-bc4a-9d6bccb243f6" providerId="ADAL" clId="{29039C19-E23E-47C8-835B-24EBD2CE25D5}" dt="2021-12-17T09:28:12.280" v="68" actId="47"/>
        <pc:sldMkLst>
          <pc:docMk/>
          <pc:sldMk cId="3187265056" sldId="263"/>
        </pc:sldMkLst>
      </pc:sldChg>
      <pc:sldChg chg="addSp delSp modSp mod">
        <pc:chgData name="Jan Goettmann" userId="db90a6d8-0414-4268-bc4a-9d6bccb243f6" providerId="ADAL" clId="{29039C19-E23E-47C8-835B-24EBD2CE25D5}" dt="2021-12-17T09:37:43.026" v="470" actId="1076"/>
        <pc:sldMkLst>
          <pc:docMk/>
          <pc:sldMk cId="3104887037" sldId="264"/>
        </pc:sldMkLst>
        <pc:spChg chg="add mod">
          <ac:chgData name="Jan Goettmann" userId="db90a6d8-0414-4268-bc4a-9d6bccb243f6" providerId="ADAL" clId="{29039C19-E23E-47C8-835B-24EBD2CE25D5}" dt="2021-12-17T09:34:28.128" v="254" actId="1076"/>
          <ac:spMkLst>
            <pc:docMk/>
            <pc:sldMk cId="3104887037" sldId="264"/>
            <ac:spMk id="54" creationId="{F6657847-39F4-4F0D-9634-032AA997B748}"/>
          </ac:spMkLst>
        </pc:spChg>
        <pc:spChg chg="add mod">
          <ac:chgData name="Jan Goettmann" userId="db90a6d8-0414-4268-bc4a-9d6bccb243f6" providerId="ADAL" clId="{29039C19-E23E-47C8-835B-24EBD2CE25D5}" dt="2021-12-17T09:34:34.443" v="257" actId="1076"/>
          <ac:spMkLst>
            <pc:docMk/>
            <pc:sldMk cId="3104887037" sldId="264"/>
            <ac:spMk id="55" creationId="{87A3A76D-BFB7-415D-A82F-15E28CEFAEDE}"/>
          </ac:spMkLst>
        </pc:spChg>
        <pc:spChg chg="mod">
          <ac:chgData name="Jan Goettmann" userId="db90a6d8-0414-4268-bc4a-9d6bccb243f6" providerId="ADAL" clId="{29039C19-E23E-47C8-835B-24EBD2CE25D5}" dt="2021-12-17T09:34:20.616" v="251" actId="1076"/>
          <ac:spMkLst>
            <pc:docMk/>
            <pc:sldMk cId="3104887037" sldId="264"/>
            <ac:spMk id="80" creationId="{8315FB7C-C3F4-428F-A975-27FF7F798AE1}"/>
          </ac:spMkLst>
        </pc:spChg>
        <pc:spChg chg="mod">
          <ac:chgData name="Jan Goettmann" userId="db90a6d8-0414-4268-bc4a-9d6bccb243f6" providerId="ADAL" clId="{29039C19-E23E-47C8-835B-24EBD2CE25D5}" dt="2021-12-17T09:34:44.233" v="263" actId="1076"/>
          <ac:spMkLst>
            <pc:docMk/>
            <pc:sldMk cId="3104887037" sldId="264"/>
            <ac:spMk id="81" creationId="{DEC3B7DC-DA26-46A7-BC0F-1FCF07B7F348}"/>
          </ac:spMkLst>
        </pc:spChg>
        <pc:spChg chg="del">
          <ac:chgData name="Jan Goettmann" userId="db90a6d8-0414-4268-bc4a-9d6bccb243f6" providerId="ADAL" clId="{29039C19-E23E-47C8-835B-24EBD2CE25D5}" dt="2021-12-17T09:34:24.669" v="252" actId="478"/>
          <ac:spMkLst>
            <pc:docMk/>
            <pc:sldMk cId="3104887037" sldId="264"/>
            <ac:spMk id="82" creationId="{51D2885E-2EB9-411D-B9AC-0D41A169C916}"/>
          </ac:spMkLst>
        </pc:spChg>
        <pc:spChg chg="mod">
          <ac:chgData name="Jan Goettmann" userId="db90a6d8-0414-4268-bc4a-9d6bccb243f6" providerId="ADAL" clId="{29039C19-E23E-47C8-835B-24EBD2CE25D5}" dt="2021-12-17T09:34:54.018" v="269" actId="1076"/>
          <ac:spMkLst>
            <pc:docMk/>
            <pc:sldMk cId="3104887037" sldId="264"/>
            <ac:spMk id="83" creationId="{4ACFCF9A-71FF-4EE8-9309-FD843CD538EC}"/>
          </ac:spMkLst>
        </pc:spChg>
        <pc:spChg chg="del">
          <ac:chgData name="Jan Goettmann" userId="db90a6d8-0414-4268-bc4a-9d6bccb243f6" providerId="ADAL" clId="{29039C19-E23E-47C8-835B-24EBD2CE25D5}" dt="2021-12-17T09:34:30.036" v="255" actId="478"/>
          <ac:spMkLst>
            <pc:docMk/>
            <pc:sldMk cId="3104887037" sldId="264"/>
            <ac:spMk id="84" creationId="{55D07FAC-C39F-4220-8FD2-C7EED626E242}"/>
          </ac:spMkLst>
        </pc:spChg>
        <pc:spChg chg="mod">
          <ac:chgData name="Jan Goettmann" userId="db90a6d8-0414-4268-bc4a-9d6bccb243f6" providerId="ADAL" clId="{29039C19-E23E-47C8-835B-24EBD2CE25D5}" dt="2021-12-17T09:36:52.650" v="462" actId="1076"/>
          <ac:spMkLst>
            <pc:docMk/>
            <pc:sldMk cId="3104887037" sldId="264"/>
            <ac:spMk id="85" creationId="{D839C84F-6E36-4927-BA6F-689758DF0B8C}"/>
          </ac:spMkLst>
        </pc:spChg>
        <pc:spChg chg="mod">
          <ac:chgData name="Jan Goettmann" userId="db90a6d8-0414-4268-bc4a-9d6bccb243f6" providerId="ADAL" clId="{29039C19-E23E-47C8-835B-24EBD2CE25D5}" dt="2021-12-17T09:37:43.026" v="470" actId="1076"/>
          <ac:spMkLst>
            <pc:docMk/>
            <pc:sldMk cId="3104887037" sldId="264"/>
            <ac:spMk id="88" creationId="{C15908C8-AC71-4F9E-9E88-CB9CA00FAFD5}"/>
          </ac:spMkLst>
        </pc:spChg>
      </pc:sldChg>
      <pc:sldChg chg="modSp mod">
        <pc:chgData name="Jan Goettmann" userId="db90a6d8-0414-4268-bc4a-9d6bccb243f6" providerId="ADAL" clId="{29039C19-E23E-47C8-835B-24EBD2CE25D5}" dt="2021-12-17T09:39:11.581" v="506" actId="20577"/>
        <pc:sldMkLst>
          <pc:docMk/>
          <pc:sldMk cId="2558041769" sldId="266"/>
        </pc:sldMkLst>
        <pc:spChg chg="mod">
          <ac:chgData name="Jan Goettmann" userId="db90a6d8-0414-4268-bc4a-9d6bccb243f6" providerId="ADAL" clId="{29039C19-E23E-47C8-835B-24EBD2CE25D5}" dt="2021-12-17T09:39:11.581" v="506" actId="20577"/>
          <ac:spMkLst>
            <pc:docMk/>
            <pc:sldMk cId="2558041769" sldId="266"/>
            <ac:spMk id="7" creationId="{05D74D6F-2E7F-4B79-BF3C-AE5E9841A944}"/>
          </ac:spMkLst>
        </pc:spChg>
      </pc:sldChg>
      <pc:sldChg chg="del">
        <pc:chgData name="Jan Goettmann" userId="db90a6d8-0414-4268-bc4a-9d6bccb243f6" providerId="ADAL" clId="{29039C19-E23E-47C8-835B-24EBD2CE25D5}" dt="2021-12-17T09:29:55.774" v="121" actId="47"/>
        <pc:sldMkLst>
          <pc:docMk/>
          <pc:sldMk cId="2110241944" sldId="271"/>
        </pc:sldMkLst>
      </pc:sldChg>
      <pc:sldChg chg="addSp delSp modSp mod">
        <pc:chgData name="Jan Goettmann" userId="db90a6d8-0414-4268-bc4a-9d6bccb243f6" providerId="ADAL" clId="{29039C19-E23E-47C8-835B-24EBD2CE25D5}" dt="2021-12-17T09:49:37.877" v="549" actId="1076"/>
        <pc:sldMkLst>
          <pc:docMk/>
          <pc:sldMk cId="706017367" sldId="306"/>
        </pc:sldMkLst>
        <pc:spChg chg="mod">
          <ac:chgData name="Jan Goettmann" userId="db90a6d8-0414-4268-bc4a-9d6bccb243f6" providerId="ADAL" clId="{29039C19-E23E-47C8-835B-24EBD2CE25D5}" dt="2021-12-17T09:49:22.557" v="543" actId="1076"/>
          <ac:spMkLst>
            <pc:docMk/>
            <pc:sldMk cId="706017367" sldId="306"/>
            <ac:spMk id="5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36.847" v="535" actId="478"/>
          <ac:spMkLst>
            <pc:docMk/>
            <pc:sldMk cId="706017367" sldId="306"/>
            <ac:spMk id="6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39.986" v="536" actId="478"/>
          <ac:spMkLst>
            <pc:docMk/>
            <pc:sldMk cId="706017367" sldId="306"/>
            <ac:spMk id="7" creationId="{00000000-0000-0000-0000-000000000000}"/>
          </ac:spMkLst>
        </pc:spChg>
        <pc:spChg chg="add mod">
          <ac:chgData name="Jan Goettmann" userId="db90a6d8-0414-4268-bc4a-9d6bccb243f6" providerId="ADAL" clId="{29039C19-E23E-47C8-835B-24EBD2CE25D5}" dt="2021-12-17T09:26:20.481" v="53" actId="1076"/>
          <ac:spMkLst>
            <pc:docMk/>
            <pc:sldMk cId="706017367" sldId="306"/>
            <ac:spMk id="8" creationId="{693C57DB-A378-4C49-A085-6B770FFD8297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9" creationId="{D5935858-19C6-410C-82A3-66252B60CAB7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10" creationId="{2FF777BE-135A-455D-A5C0-14E196B8208A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11" creationId="{08ACA478-F875-4BB8-A83C-6BE0F80B37A8}"/>
          </ac:spMkLst>
        </pc:spChg>
        <pc:spChg chg="add del mod">
          <ac:chgData name="Jan Goettmann" userId="db90a6d8-0414-4268-bc4a-9d6bccb243f6" providerId="ADAL" clId="{29039C19-E23E-47C8-835B-24EBD2CE25D5}" dt="2021-12-17T09:26:23.443" v="54" actId="478"/>
          <ac:spMkLst>
            <pc:docMk/>
            <pc:sldMk cId="706017367" sldId="306"/>
            <ac:spMk id="12" creationId="{64723328-6106-4DD0-B13D-4CD1A21C715B}"/>
          </ac:spMkLst>
        </pc:spChg>
        <pc:spChg chg="add mod">
          <ac:chgData name="Jan Goettmann" userId="db90a6d8-0414-4268-bc4a-9d6bccb243f6" providerId="ADAL" clId="{29039C19-E23E-47C8-835B-24EBD2CE25D5}" dt="2021-12-17T09:41:44.619" v="538" actId="1076"/>
          <ac:spMkLst>
            <pc:docMk/>
            <pc:sldMk cId="706017367" sldId="306"/>
            <ac:spMk id="16" creationId="{06116C5B-370A-4FF8-9EC9-8F7955124329}"/>
          </ac:spMkLst>
        </pc:spChg>
        <pc:spChg chg="add mod">
          <ac:chgData name="Jan Goettmann" userId="db90a6d8-0414-4268-bc4a-9d6bccb243f6" providerId="ADAL" clId="{29039C19-E23E-47C8-835B-24EBD2CE25D5}" dt="2021-12-17T09:49:25.525" v="544" actId="1076"/>
          <ac:spMkLst>
            <pc:docMk/>
            <pc:sldMk cId="706017367" sldId="306"/>
            <ac:spMk id="17" creationId="{AB44143F-9AE2-47C8-8D24-6C02A0D44E26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18" creationId="{2F742E0B-7B7E-4743-B6C7-B7E7BFFFA2CF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19" creationId="{B00D26C3-53F5-49E8-8EE8-74C097C9B926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20" creationId="{467C8AF1-676B-444D-B0CB-DC5ADE12C578}"/>
          </ac:spMkLst>
        </pc:spChg>
        <pc:spChg chg="add mod">
          <ac:chgData name="Jan Goettmann" userId="db90a6d8-0414-4268-bc4a-9d6bccb243f6" providerId="ADAL" clId="{29039C19-E23E-47C8-835B-24EBD2CE25D5}" dt="2021-12-17T09:49:37.877" v="549" actId="1076"/>
          <ac:spMkLst>
            <pc:docMk/>
            <pc:sldMk cId="706017367" sldId="306"/>
            <ac:spMk id="21" creationId="{E5D72E8B-C981-42A5-8242-83A0DEC3A60A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2" creationId="{89E51D34-FD3A-4D71-B905-69C4A32C2267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3" creationId="{DC7EC0AD-E29B-4C95-BD67-FAD44041971E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4" creationId="{34592041-AB2E-4754-ACE0-4AFB14AAF48D}"/>
          </ac:spMkLst>
        </pc:spChg>
        <pc:spChg chg="add mod">
          <ac:chgData name="Jan Goettmann" userId="db90a6d8-0414-4268-bc4a-9d6bccb243f6" providerId="ADAL" clId="{29039C19-E23E-47C8-835B-24EBD2CE25D5}" dt="2021-12-17T09:49:31.873" v="548" actId="571"/>
          <ac:spMkLst>
            <pc:docMk/>
            <pc:sldMk cId="706017367" sldId="306"/>
            <ac:spMk id="25" creationId="{B3C2DD88-FAF3-4872-8887-101F04ACD838}"/>
          </ac:spMkLst>
        </pc:spChg>
        <pc:picChg chg="del">
          <ac:chgData name="Jan Goettmann" userId="db90a6d8-0414-4268-bc4a-9d6bccb243f6" providerId="ADAL" clId="{29039C19-E23E-47C8-835B-24EBD2CE25D5}" dt="2021-12-17T09:21:34.668" v="38" actId="478"/>
          <ac:picMkLst>
            <pc:docMk/>
            <pc:sldMk cId="706017367" sldId="306"/>
            <ac:picMk id="3" creationId="{00000000-0000-0000-0000-000000000000}"/>
          </ac:picMkLst>
        </pc:picChg>
        <pc:picChg chg="add del mod">
          <ac:chgData name="Jan Goettmann" userId="db90a6d8-0414-4268-bc4a-9d6bccb243f6" providerId="ADAL" clId="{29039C19-E23E-47C8-835B-24EBD2CE25D5}" dt="2021-12-17T09:49:04.740" v="539" actId="478"/>
          <ac:picMkLst>
            <pc:docMk/>
            <pc:sldMk cId="706017367" sldId="306"/>
            <ac:picMk id="13" creationId="{D5ACB40F-AC3E-44FD-B774-5599E95F5892}"/>
          </ac:picMkLst>
        </pc:picChg>
        <pc:picChg chg="add del mod">
          <ac:chgData name="Jan Goettmann" userId="db90a6d8-0414-4268-bc4a-9d6bccb243f6" providerId="ADAL" clId="{29039C19-E23E-47C8-835B-24EBD2CE25D5}" dt="2021-12-17T09:27:00.001" v="61" actId="478"/>
          <ac:picMkLst>
            <pc:docMk/>
            <pc:sldMk cId="706017367" sldId="306"/>
            <ac:picMk id="1026" creationId="{D97DCBD8-E184-4464-BDE7-575158291981}"/>
          </ac:picMkLst>
        </pc:picChg>
      </pc:sldChg>
      <pc:sldChg chg="addSp delSp modSp mod">
        <pc:chgData name="Jan Goettmann" userId="db90a6d8-0414-4268-bc4a-9d6bccb243f6" providerId="ADAL" clId="{29039C19-E23E-47C8-835B-24EBD2CE25D5}" dt="2021-12-17T09:51:38.405" v="576"/>
        <pc:sldMkLst>
          <pc:docMk/>
          <pc:sldMk cId="898472272" sldId="307"/>
        </pc:sldMkLst>
        <pc:spChg chg="del mod">
          <ac:chgData name="Jan Goettmann" userId="db90a6d8-0414-4268-bc4a-9d6bccb243f6" providerId="ADAL" clId="{29039C19-E23E-47C8-835B-24EBD2CE25D5}" dt="2021-12-17T09:51:01.618" v="561" actId="478"/>
          <ac:spMkLst>
            <pc:docMk/>
            <pc:sldMk cId="898472272" sldId="307"/>
            <ac:spMk id="5" creationId="{00000000-0000-0000-0000-000000000000}"/>
          </ac:spMkLst>
        </pc:spChg>
        <pc:spChg chg="add mod">
          <ac:chgData name="Jan Goettmann" userId="db90a6d8-0414-4268-bc4a-9d6bccb243f6" providerId="ADAL" clId="{29039C19-E23E-47C8-835B-24EBD2CE25D5}" dt="2021-12-17T09:51:16.838" v="572" actId="20577"/>
          <ac:spMkLst>
            <pc:docMk/>
            <pc:sldMk cId="898472272" sldId="307"/>
            <ac:spMk id="6" creationId="{9E4255DC-F9F7-4BF2-941D-90180FA8B470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8" creationId="{0626D1F9-FCE9-49EA-A4D3-060DE0BF1DBF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9" creationId="{9A58D17C-7198-4B82-9E96-278FD0812146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10" creationId="{2E0C989E-F4B5-4F4E-978F-BF0D1B9E7161}"/>
          </ac:spMkLst>
        </pc:spChg>
        <pc:spChg chg="add mod">
          <ac:chgData name="Jan Goettmann" userId="db90a6d8-0414-4268-bc4a-9d6bccb243f6" providerId="ADAL" clId="{29039C19-E23E-47C8-835B-24EBD2CE25D5}" dt="2021-12-17T09:51:22.112" v="573" actId="1076"/>
          <ac:spMkLst>
            <pc:docMk/>
            <pc:sldMk cId="898472272" sldId="307"/>
            <ac:spMk id="11" creationId="{217B14E6-48E2-42C6-AEFD-D97D998CBBB4}"/>
          </ac:spMkLst>
        </pc:spChg>
        <pc:spChg chg="add mod">
          <ac:chgData name="Jan Goettmann" userId="db90a6d8-0414-4268-bc4a-9d6bccb243f6" providerId="ADAL" clId="{29039C19-E23E-47C8-835B-24EBD2CE25D5}" dt="2021-12-17T09:51:38.405" v="576"/>
          <ac:spMkLst>
            <pc:docMk/>
            <pc:sldMk cId="898472272" sldId="307"/>
            <ac:spMk id="12" creationId="{BC368C27-D88E-430A-B2FB-5248E3C099A0}"/>
          </ac:spMkLst>
        </pc:spChg>
        <pc:picChg chg="del">
          <ac:chgData name="Jan Goettmann" userId="db90a6d8-0414-4268-bc4a-9d6bccb243f6" providerId="ADAL" clId="{29039C19-E23E-47C8-835B-24EBD2CE25D5}" dt="2021-12-17T09:50:47.659" v="558" actId="478"/>
          <ac:picMkLst>
            <pc:docMk/>
            <pc:sldMk cId="898472272" sldId="307"/>
            <ac:picMk id="4" creationId="{00000000-0000-0000-0000-000000000000}"/>
          </ac:picMkLst>
        </pc:picChg>
      </pc:sldChg>
      <pc:sldChg chg="del">
        <pc:chgData name="Jan Goettmann" userId="db90a6d8-0414-4268-bc4a-9d6bccb243f6" providerId="ADAL" clId="{29039C19-E23E-47C8-835B-24EBD2CE25D5}" dt="2021-12-17T09:29:54.573" v="120" actId="47"/>
        <pc:sldMkLst>
          <pc:docMk/>
          <pc:sldMk cId="532909075" sldId="308"/>
        </pc:sldMkLst>
      </pc:sldChg>
      <pc:sldChg chg="del">
        <pc:chgData name="Jan Goettmann" userId="db90a6d8-0414-4268-bc4a-9d6bccb243f6" providerId="ADAL" clId="{29039C19-E23E-47C8-835B-24EBD2CE25D5}" dt="2021-12-17T09:29:56.898" v="122" actId="47"/>
        <pc:sldMkLst>
          <pc:docMk/>
          <pc:sldMk cId="46400944" sldId="316"/>
        </pc:sldMkLst>
      </pc:sldChg>
      <pc:sldChg chg="del">
        <pc:chgData name="Jan Goettmann" userId="db90a6d8-0414-4268-bc4a-9d6bccb243f6" providerId="ADAL" clId="{29039C19-E23E-47C8-835B-24EBD2CE25D5}" dt="2021-12-17T09:29:57.920" v="123" actId="47"/>
        <pc:sldMkLst>
          <pc:docMk/>
          <pc:sldMk cId="324101947" sldId="317"/>
        </pc:sldMkLst>
      </pc:sldChg>
      <pc:sldChg chg="addSp delSp modSp mod">
        <pc:chgData name="Jan Goettmann" userId="db90a6d8-0414-4268-bc4a-9d6bccb243f6" providerId="ADAL" clId="{29039C19-E23E-47C8-835B-24EBD2CE25D5}" dt="2021-12-17T09:51:31.179" v="575" actId="1076"/>
        <pc:sldMkLst>
          <pc:docMk/>
          <pc:sldMk cId="785669375" sldId="321"/>
        </pc:sldMkLst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5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21.325" v="530" actId="478"/>
          <ac:spMkLst>
            <pc:docMk/>
            <pc:sldMk cId="785669375" sldId="321"/>
            <ac:spMk id="6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1:23.289" v="531" actId="478"/>
          <ac:spMkLst>
            <pc:docMk/>
            <pc:sldMk cId="785669375" sldId="321"/>
            <ac:spMk id="7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9" creationId="{F378BB4B-9E16-47F3-BB66-EF4AB361C55B}"/>
          </ac:spMkLst>
        </pc:spChg>
        <pc:spChg chg="add mod">
          <ac:chgData name="Jan Goettmann" userId="db90a6d8-0414-4268-bc4a-9d6bccb243f6" providerId="ADAL" clId="{29039C19-E23E-47C8-835B-24EBD2CE25D5}" dt="2021-12-17T09:51:31.179" v="575" actId="1076"/>
          <ac:spMkLst>
            <pc:docMk/>
            <pc:sldMk cId="785669375" sldId="321"/>
            <ac:spMk id="10" creationId="{E59D3187-F6E1-4F6E-A982-60BB5C400F79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12" creationId="{708B85C1-EDDF-42E6-A7C5-245367CA0B13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13" creationId="{FAC598CB-0A31-4463-9756-4DB87CF22F9A}"/>
          </ac:spMkLst>
        </pc:spChg>
        <pc:spChg chg="mod">
          <ac:chgData name="Jan Goettmann" userId="db90a6d8-0414-4268-bc4a-9d6bccb243f6" providerId="ADAL" clId="{29039C19-E23E-47C8-835B-24EBD2CE25D5}" dt="2021-12-17T09:39:54.587" v="508" actId="1076"/>
          <ac:spMkLst>
            <pc:docMk/>
            <pc:sldMk cId="785669375" sldId="321"/>
            <ac:spMk id="14" creationId="{23630F3A-2392-4430-A19D-38B64DA07539}"/>
          </ac:spMkLst>
        </pc:spChg>
      </pc:sldChg>
      <pc:sldChg chg="add del setBg">
        <pc:chgData name="Jan Goettmann" userId="db90a6d8-0414-4268-bc4a-9d6bccb243f6" providerId="ADAL" clId="{29039C19-E23E-47C8-835B-24EBD2CE25D5}" dt="2021-12-17T09:28:46.098" v="70"/>
        <pc:sldMkLst>
          <pc:docMk/>
          <pc:sldMk cId="505117225" sldId="322"/>
        </pc:sldMkLst>
      </pc:sldChg>
      <pc:sldChg chg="addSp delSp modSp mod">
        <pc:chgData name="Jan Goettmann" userId="db90a6d8-0414-4268-bc4a-9d6bccb243f6" providerId="ADAL" clId="{29039C19-E23E-47C8-835B-24EBD2CE25D5}" dt="2021-12-17T09:31:21.987" v="230" actId="1076"/>
        <pc:sldMkLst>
          <pc:docMk/>
          <pc:sldMk cId="1908660938" sldId="322"/>
        </pc:sldMkLst>
        <pc:spChg chg="mod">
          <ac:chgData name="Jan Goettmann" userId="db90a6d8-0414-4268-bc4a-9d6bccb243f6" providerId="ADAL" clId="{29039C19-E23E-47C8-835B-24EBD2CE25D5}" dt="2021-12-17T09:31:21.987" v="230" actId="1076"/>
          <ac:spMkLst>
            <pc:docMk/>
            <pc:sldMk cId="1908660938" sldId="322"/>
            <ac:spMk id="5" creationId="{00000000-0000-0000-0000-000000000000}"/>
          </ac:spMkLst>
        </pc:spChg>
        <pc:spChg chg="del mod">
          <ac:chgData name="Jan Goettmann" userId="db90a6d8-0414-4268-bc4a-9d6bccb243f6" providerId="ADAL" clId="{29039C19-E23E-47C8-835B-24EBD2CE25D5}" dt="2021-12-17T09:31:00.310" v="224" actId="478"/>
          <ac:spMkLst>
            <pc:docMk/>
            <pc:sldMk cId="1908660938" sldId="322"/>
            <ac:spMk id="6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31:05.570" v="225" actId="478"/>
          <ac:spMkLst>
            <pc:docMk/>
            <pc:sldMk cId="1908660938" sldId="322"/>
            <ac:spMk id="7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28:55.225" v="80" actId="20577"/>
          <ac:spMkLst>
            <pc:docMk/>
            <pc:sldMk cId="1908660938" sldId="322"/>
            <ac:spMk id="8" creationId="{36AB76EF-68B8-417A-B75F-EFA6DDC24697}"/>
          </ac:spMkLst>
        </pc:spChg>
        <pc:spChg chg="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9" creationId="{F378BB4B-9E16-47F3-BB66-EF4AB361C55B}"/>
          </ac:spMkLst>
        </pc:spChg>
        <pc:spChg chg="add 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10" creationId="{2341FB3A-0E43-4A54-88A5-7FFC44A6345E}"/>
          </ac:spMkLst>
        </pc:spChg>
        <pc:spChg chg="add 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11" creationId="{F7C63BA2-484D-442F-AA99-2ED1638BD9F6}"/>
          </ac:spMkLst>
        </pc:spChg>
        <pc:spChg chg="del">
          <ac:chgData name="Jan Goettmann" userId="db90a6d8-0414-4268-bc4a-9d6bccb243f6" providerId="ADAL" clId="{29039C19-E23E-47C8-835B-24EBD2CE25D5}" dt="2021-12-17T09:29:31.227" v="118" actId="478"/>
          <ac:spMkLst>
            <pc:docMk/>
            <pc:sldMk cId="1908660938" sldId="322"/>
            <ac:spMk id="12" creationId="{708B85C1-EDDF-42E6-A7C5-245367CA0B13}"/>
          </ac:spMkLst>
        </pc:spChg>
        <pc:spChg chg="mod">
          <ac:chgData name="Jan Goettmann" userId="db90a6d8-0414-4268-bc4a-9d6bccb243f6" providerId="ADAL" clId="{29039C19-E23E-47C8-835B-24EBD2CE25D5}" dt="2021-12-17T09:31:17.086" v="229" actId="1076"/>
          <ac:spMkLst>
            <pc:docMk/>
            <pc:sldMk cId="1908660938" sldId="322"/>
            <ac:spMk id="13" creationId="{FAC598CB-0A31-4463-9756-4DB87CF22F9A}"/>
          </ac:spMkLst>
        </pc:spChg>
        <pc:spChg chg="del">
          <ac:chgData name="Jan Goettmann" userId="db90a6d8-0414-4268-bc4a-9d6bccb243f6" providerId="ADAL" clId="{29039C19-E23E-47C8-835B-24EBD2CE25D5}" dt="2021-12-17T09:29:30.206" v="117" actId="478"/>
          <ac:spMkLst>
            <pc:docMk/>
            <pc:sldMk cId="1908660938" sldId="322"/>
            <ac:spMk id="14" creationId="{23630F3A-2392-4430-A19D-38B64DA07539}"/>
          </ac:spMkLst>
        </pc:spChg>
      </pc:sldChg>
      <pc:sldChg chg="add del setBg">
        <pc:chgData name="Jan Goettmann" userId="db90a6d8-0414-4268-bc4a-9d6bccb243f6" providerId="ADAL" clId="{29039C19-E23E-47C8-835B-24EBD2CE25D5}" dt="2021-12-17T09:40:15.026" v="510"/>
        <pc:sldMkLst>
          <pc:docMk/>
          <pc:sldMk cId="2418119292" sldId="323"/>
        </pc:sldMkLst>
      </pc:sldChg>
      <pc:sldChg chg="delSp modSp mod">
        <pc:chgData name="Jan Goettmann" userId="db90a6d8-0414-4268-bc4a-9d6bccb243f6" providerId="ADAL" clId="{29039C19-E23E-47C8-835B-24EBD2CE25D5}" dt="2021-12-17T09:40:44.574" v="529" actId="20577"/>
        <pc:sldMkLst>
          <pc:docMk/>
          <pc:sldMk cId="4004243623" sldId="323"/>
        </pc:sldMkLst>
        <pc:spChg chg="mod">
          <ac:chgData name="Jan Goettmann" userId="db90a6d8-0414-4268-bc4a-9d6bccb243f6" providerId="ADAL" clId="{29039C19-E23E-47C8-835B-24EBD2CE25D5}" dt="2021-12-17T09:40:44.574" v="529" actId="20577"/>
          <ac:spMkLst>
            <pc:docMk/>
            <pc:sldMk cId="4004243623" sldId="323"/>
            <ac:spMk id="5" creationId="{00000000-0000-0000-0000-000000000000}"/>
          </ac:spMkLst>
        </pc:spChg>
        <pc:spChg chg="del">
          <ac:chgData name="Jan Goettmann" userId="db90a6d8-0414-4268-bc4a-9d6bccb243f6" providerId="ADAL" clId="{29039C19-E23E-47C8-835B-24EBD2CE25D5}" dt="2021-12-17T09:40:27.505" v="511" actId="478"/>
          <ac:spMkLst>
            <pc:docMk/>
            <pc:sldMk cId="4004243623" sldId="323"/>
            <ac:spMk id="6" creationId="{00000000-0000-0000-0000-000000000000}"/>
          </ac:spMkLst>
        </pc:spChg>
        <pc:spChg chg="del mod">
          <ac:chgData name="Jan Goettmann" userId="db90a6d8-0414-4268-bc4a-9d6bccb243f6" providerId="ADAL" clId="{29039C19-E23E-47C8-835B-24EBD2CE25D5}" dt="2021-12-17T09:40:30.356" v="513" actId="478"/>
          <ac:spMkLst>
            <pc:docMk/>
            <pc:sldMk cId="4004243623" sldId="323"/>
            <ac:spMk id="7" creationId="{00000000-0000-0000-0000-000000000000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9" creationId="{F378BB4B-9E16-47F3-BB66-EF4AB361C55B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12" creationId="{708B85C1-EDDF-42E6-A7C5-245367CA0B13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13" creationId="{FAC598CB-0A31-4463-9756-4DB87CF22F9A}"/>
          </ac:spMkLst>
        </pc:spChg>
        <pc:spChg chg="mod">
          <ac:chgData name="Jan Goettmann" userId="db90a6d8-0414-4268-bc4a-9d6bccb243f6" providerId="ADAL" clId="{29039C19-E23E-47C8-835B-24EBD2CE25D5}" dt="2021-12-17T09:40:40.347" v="514" actId="1076"/>
          <ac:spMkLst>
            <pc:docMk/>
            <pc:sldMk cId="4004243623" sldId="323"/>
            <ac:spMk id="14" creationId="{23630F3A-2392-4430-A19D-38B64DA07539}"/>
          </ac:spMkLst>
        </pc:spChg>
      </pc:sldChg>
    </pc:docChg>
  </pc:docChgLst>
  <pc:docChgLst>
    <pc:chgData name="Jan Goettmann" userId="db90a6d8-0414-4268-bc4a-9d6bccb243f6" providerId="ADAL" clId="{1F033B13-69BA-4F0A-BB91-406F3B61AB04}"/>
    <pc:docChg chg="undo redo custSel addSld delSld modSld modSection">
      <pc:chgData name="Jan Goettmann" userId="db90a6d8-0414-4268-bc4a-9d6bccb243f6" providerId="ADAL" clId="{1F033B13-69BA-4F0A-BB91-406F3B61AB04}" dt="2022-01-25T12:25:13.402" v="111" actId="1076"/>
      <pc:docMkLst>
        <pc:docMk/>
      </pc:docMkLst>
      <pc:sldChg chg="modSp mod">
        <pc:chgData name="Jan Goettmann" userId="db90a6d8-0414-4268-bc4a-9d6bccb243f6" providerId="ADAL" clId="{1F033B13-69BA-4F0A-BB91-406F3B61AB04}" dt="2022-01-25T12:18:22.636" v="89" actId="20577"/>
        <pc:sldMkLst>
          <pc:docMk/>
          <pc:sldMk cId="470716697" sldId="256"/>
        </pc:sldMkLst>
        <pc:spChg chg="mod">
          <ac:chgData name="Jan Goettmann" userId="db90a6d8-0414-4268-bc4a-9d6bccb243f6" providerId="ADAL" clId="{1F033B13-69BA-4F0A-BB91-406F3B61AB04}" dt="2022-01-25T12:18:22.636" v="89" actId="20577"/>
          <ac:spMkLst>
            <pc:docMk/>
            <pc:sldMk cId="470716697" sldId="256"/>
            <ac:spMk id="5" creationId="{63DE0F92-CE28-4067-A812-3AD9D880C641}"/>
          </ac:spMkLst>
        </pc:spChg>
      </pc:sldChg>
      <pc:sldChg chg="addSp modSp mod">
        <pc:chgData name="Jan Goettmann" userId="db90a6d8-0414-4268-bc4a-9d6bccb243f6" providerId="ADAL" clId="{1F033B13-69BA-4F0A-BB91-406F3B61AB04}" dt="2022-01-25T12:20:16.171" v="107" actId="1076"/>
        <pc:sldMkLst>
          <pc:docMk/>
          <pc:sldMk cId="231551129" sldId="257"/>
        </pc:sldMkLst>
        <pc:spChg chg="mod">
          <ac:chgData name="Jan Goettmann" userId="db90a6d8-0414-4268-bc4a-9d6bccb243f6" providerId="ADAL" clId="{1F033B13-69BA-4F0A-BB91-406F3B61AB04}" dt="2022-01-25T12:18:07.190" v="87" actId="20577"/>
          <ac:spMkLst>
            <pc:docMk/>
            <pc:sldMk cId="231551129" sldId="257"/>
            <ac:spMk id="7" creationId="{00000000-0000-0000-0000-000000000000}"/>
          </ac:spMkLst>
        </pc:spChg>
        <pc:picChg chg="add mod">
          <ac:chgData name="Jan Goettmann" userId="db90a6d8-0414-4268-bc4a-9d6bccb243f6" providerId="ADAL" clId="{1F033B13-69BA-4F0A-BB91-406F3B61AB04}" dt="2022-01-25T12:20:16.171" v="107" actId="1076"/>
          <ac:picMkLst>
            <pc:docMk/>
            <pc:sldMk cId="231551129" sldId="257"/>
            <ac:picMk id="5" creationId="{1FF057D3-DD06-490F-B1E5-81E6B6B3EC9A}"/>
          </ac:picMkLst>
        </pc:picChg>
        <pc:picChg chg="add mod">
          <ac:chgData name="Jan Goettmann" userId="db90a6d8-0414-4268-bc4a-9d6bccb243f6" providerId="ADAL" clId="{1F033B13-69BA-4F0A-BB91-406F3B61AB04}" dt="2022-01-25T12:20:04.327" v="105" actId="1076"/>
          <ac:picMkLst>
            <pc:docMk/>
            <pc:sldMk cId="231551129" sldId="257"/>
            <ac:picMk id="6" creationId="{664C9D5A-D710-46F1-B8B2-776D5C3F6360}"/>
          </ac:picMkLst>
        </pc:picChg>
      </pc:sldChg>
      <pc:sldChg chg="modSp mod">
        <pc:chgData name="Jan Goettmann" userId="db90a6d8-0414-4268-bc4a-9d6bccb243f6" providerId="ADAL" clId="{1F033B13-69BA-4F0A-BB91-406F3B61AB04}" dt="2022-01-25T12:18:45.598" v="91" actId="20577"/>
        <pc:sldMkLst>
          <pc:docMk/>
          <pc:sldMk cId="3104887037" sldId="264"/>
        </pc:sldMkLst>
        <pc:spChg chg="mod">
          <ac:chgData name="Jan Goettmann" userId="db90a6d8-0414-4268-bc4a-9d6bccb243f6" providerId="ADAL" clId="{1F033B13-69BA-4F0A-BB91-406F3B61AB04}" dt="2022-01-25T12:18:45.598" v="91" actId="20577"/>
          <ac:spMkLst>
            <pc:docMk/>
            <pc:sldMk cId="3104887037" sldId="264"/>
            <ac:spMk id="88" creationId="{C15908C8-AC71-4F9E-9E88-CB9CA00FAFD5}"/>
          </ac:spMkLst>
        </pc:spChg>
      </pc:sldChg>
      <pc:sldChg chg="modSp mod">
        <pc:chgData name="Jan Goettmann" userId="db90a6d8-0414-4268-bc4a-9d6bccb243f6" providerId="ADAL" clId="{1F033B13-69BA-4F0A-BB91-406F3B61AB04}" dt="2022-01-25T12:25:13.402" v="111" actId="1076"/>
        <pc:sldMkLst>
          <pc:docMk/>
          <pc:sldMk cId="898472272" sldId="307"/>
        </pc:sldMkLst>
        <pc:spChg chg="mod">
          <ac:chgData name="Jan Goettmann" userId="db90a6d8-0414-4268-bc4a-9d6bccb243f6" providerId="ADAL" clId="{1F033B13-69BA-4F0A-BB91-406F3B61AB04}" dt="2022-01-25T12:25:13.402" v="111" actId="1076"/>
          <ac:spMkLst>
            <pc:docMk/>
            <pc:sldMk cId="898472272" sldId="307"/>
            <ac:spMk id="13" creationId="{C13C063F-EEFA-4929-8534-FB861AB3F10D}"/>
          </ac:spMkLst>
        </pc:spChg>
      </pc:sldChg>
      <pc:sldChg chg="add del setBg">
        <pc:chgData name="Jan Goettmann" userId="db90a6d8-0414-4268-bc4a-9d6bccb243f6" providerId="ADAL" clId="{1F033B13-69BA-4F0A-BB91-406F3B61AB04}" dt="2022-01-25T09:37:52.976" v="1"/>
        <pc:sldMkLst>
          <pc:docMk/>
          <pc:sldMk cId="1534426715" sldId="308"/>
        </pc:sldMkLst>
      </pc:sldChg>
      <pc:sldChg chg="mod modShow">
        <pc:chgData name="Jan Goettmann" userId="db90a6d8-0414-4268-bc4a-9d6bccb243f6" providerId="ADAL" clId="{1F033B13-69BA-4F0A-BB91-406F3B61AB04}" dt="2022-01-25T12:24:50.813" v="108" actId="729"/>
        <pc:sldMkLst>
          <pc:docMk/>
          <pc:sldMk cId="2776399001" sldId="318"/>
        </pc:sldMkLst>
      </pc:sldChg>
      <pc:sldChg chg="mod modShow">
        <pc:chgData name="Jan Goettmann" userId="db90a6d8-0414-4268-bc4a-9d6bccb243f6" providerId="ADAL" clId="{1F033B13-69BA-4F0A-BB91-406F3B61AB04}" dt="2022-01-25T12:24:52.806" v="109" actId="729"/>
        <pc:sldMkLst>
          <pc:docMk/>
          <pc:sldMk cId="180904954" sldId="319"/>
        </pc:sldMkLst>
      </pc:sldChg>
      <pc:sldChg chg="mod modShow">
        <pc:chgData name="Jan Goettmann" userId="db90a6d8-0414-4268-bc4a-9d6bccb243f6" providerId="ADAL" clId="{1F033B13-69BA-4F0A-BB91-406F3B61AB04}" dt="2022-01-25T12:25:00.463" v="110" actId="729"/>
        <pc:sldMkLst>
          <pc:docMk/>
          <pc:sldMk cId="996822961" sldId="320"/>
        </pc:sldMkLst>
      </pc:sldChg>
      <pc:sldChg chg="addSp delSp modSp add mod">
        <pc:chgData name="Jan Goettmann" userId="db90a6d8-0414-4268-bc4a-9d6bccb243f6" providerId="ADAL" clId="{1F033B13-69BA-4F0A-BB91-406F3B61AB04}" dt="2022-01-25T12:19:01.232" v="93" actId="1076"/>
        <pc:sldMkLst>
          <pc:docMk/>
          <pc:sldMk cId="1756465328" sldId="323"/>
        </pc:sldMkLst>
        <pc:spChg chg="del mod">
          <ac:chgData name="Jan Goettmann" userId="db90a6d8-0414-4268-bc4a-9d6bccb243f6" providerId="ADAL" clId="{1F033B13-69BA-4F0A-BB91-406F3B61AB04}" dt="2022-01-25T09:45:40.587" v="4" actId="478"/>
          <ac:spMkLst>
            <pc:docMk/>
            <pc:sldMk cId="1756465328" sldId="323"/>
            <ac:spMk id="6" creationId="{9E4255DC-F9F7-4BF2-941D-90180FA8B470}"/>
          </ac:spMkLst>
        </pc:spChg>
        <pc:spChg chg="add mod">
          <ac:chgData name="Jan Goettmann" userId="db90a6d8-0414-4268-bc4a-9d6bccb243f6" providerId="ADAL" clId="{1F033B13-69BA-4F0A-BB91-406F3B61AB04}" dt="2022-01-25T09:55:40.510" v="78"/>
          <ac:spMkLst>
            <pc:docMk/>
            <pc:sldMk cId="1756465328" sldId="323"/>
            <ac:spMk id="8" creationId="{29D70AAB-705C-4556-9F0C-9F8DD04BA1E8}"/>
          </ac:spMkLst>
        </pc:spChg>
        <pc:spChg chg="add del mod">
          <ac:chgData name="Jan Goettmann" userId="db90a6d8-0414-4268-bc4a-9d6bccb243f6" providerId="ADAL" clId="{1F033B13-69BA-4F0A-BB91-406F3B61AB04}" dt="2022-01-25T09:55:04.837" v="74" actId="1076"/>
          <ac:spMkLst>
            <pc:docMk/>
            <pc:sldMk cId="1756465328" sldId="323"/>
            <ac:spMk id="9" creationId="{237C0005-A54A-4833-935F-7CFE5A3DE70D}"/>
          </ac:spMkLst>
        </pc:spChg>
        <pc:spChg chg="del">
          <ac:chgData name="Jan Goettmann" userId="db90a6d8-0414-4268-bc4a-9d6bccb243f6" providerId="ADAL" clId="{1F033B13-69BA-4F0A-BB91-406F3B61AB04}" dt="2022-01-25T09:45:46.102" v="10" actId="478"/>
          <ac:spMkLst>
            <pc:docMk/>
            <pc:sldMk cId="1756465328" sldId="323"/>
            <ac:spMk id="13" creationId="{C13C063F-EEFA-4929-8534-FB861AB3F10D}"/>
          </ac:spMkLst>
        </pc:spChg>
        <pc:spChg chg="del mod">
          <ac:chgData name="Jan Goettmann" userId="db90a6d8-0414-4268-bc4a-9d6bccb243f6" providerId="ADAL" clId="{1F033B13-69BA-4F0A-BB91-406F3B61AB04}" dt="2022-01-25T09:45:41.422" v="6" actId="478"/>
          <ac:spMkLst>
            <pc:docMk/>
            <pc:sldMk cId="1756465328" sldId="323"/>
            <ac:spMk id="14" creationId="{924DDD4E-25FA-466F-96A1-39192A5B2F06}"/>
          </ac:spMkLst>
        </pc:spChg>
        <pc:spChg chg="del">
          <ac:chgData name="Jan Goettmann" userId="db90a6d8-0414-4268-bc4a-9d6bccb243f6" providerId="ADAL" clId="{1F033B13-69BA-4F0A-BB91-406F3B61AB04}" dt="2022-01-25T09:45:42.724" v="8" actId="478"/>
          <ac:spMkLst>
            <pc:docMk/>
            <pc:sldMk cId="1756465328" sldId="323"/>
            <ac:spMk id="15" creationId="{20FCC6F0-0CC6-4100-A925-EE209F944447}"/>
          </ac:spMkLst>
        </pc:spChg>
        <pc:spChg chg="add del mod">
          <ac:chgData name="Jan Goettmann" userId="db90a6d8-0414-4268-bc4a-9d6bccb243f6" providerId="ADAL" clId="{1F033B13-69BA-4F0A-BB91-406F3B61AB04}" dt="2022-01-25T09:49:15.355" v="21" actId="478"/>
          <ac:spMkLst>
            <pc:docMk/>
            <pc:sldMk cId="1756465328" sldId="323"/>
            <ac:spMk id="16" creationId="{AFF165ED-2892-4FEB-B428-7F1CD7224A4C}"/>
          </ac:spMkLst>
        </pc:spChg>
        <pc:spChg chg="del">
          <ac:chgData name="Jan Goettmann" userId="db90a6d8-0414-4268-bc4a-9d6bccb243f6" providerId="ADAL" clId="{1F033B13-69BA-4F0A-BB91-406F3B61AB04}" dt="2022-01-25T09:45:44.831" v="9" actId="478"/>
          <ac:spMkLst>
            <pc:docMk/>
            <pc:sldMk cId="1756465328" sldId="323"/>
            <ac:spMk id="17" creationId="{0F80D173-48EA-41D3-AB4F-B9B147B9FBB8}"/>
          </ac:spMkLst>
        </pc:spChg>
        <pc:spChg chg="del">
          <ac:chgData name="Jan Goettmann" userId="db90a6d8-0414-4268-bc4a-9d6bccb243f6" providerId="ADAL" clId="{1F033B13-69BA-4F0A-BB91-406F3B61AB04}" dt="2022-01-25T09:55:40.337" v="77" actId="478"/>
          <ac:spMkLst>
            <pc:docMk/>
            <pc:sldMk cId="1756465328" sldId="323"/>
            <ac:spMk id="18" creationId="{598C7818-FEFD-48CA-B5B1-AF58FA74B4DD}"/>
          </ac:spMkLst>
        </pc:spChg>
        <pc:picChg chg="add mod">
          <ac:chgData name="Jan Goettmann" userId="db90a6d8-0414-4268-bc4a-9d6bccb243f6" providerId="ADAL" clId="{1F033B13-69BA-4F0A-BB91-406F3B61AB04}" dt="2022-01-25T09:55:22.938" v="76" actId="1076"/>
          <ac:picMkLst>
            <pc:docMk/>
            <pc:sldMk cId="1756465328" sldId="323"/>
            <ac:picMk id="3" creationId="{29D2F3CB-D171-4BEB-9ADC-EF8AC38B5CE1}"/>
          </ac:picMkLst>
        </pc:picChg>
        <pc:picChg chg="add mod">
          <ac:chgData name="Jan Goettmann" userId="db90a6d8-0414-4268-bc4a-9d6bccb243f6" providerId="ADAL" clId="{1F033B13-69BA-4F0A-BB91-406F3B61AB04}" dt="2022-01-25T12:19:01.232" v="93" actId="1076"/>
          <ac:picMkLst>
            <pc:docMk/>
            <pc:sldMk cId="1756465328" sldId="323"/>
            <ac:picMk id="5" creationId="{DEF8586B-3E15-4D0F-9F8C-0FB925CC51E0}"/>
          </ac:picMkLst>
        </pc:picChg>
        <pc:picChg chg="add del mod">
          <ac:chgData name="Jan Goettmann" userId="db90a6d8-0414-4268-bc4a-9d6bccb243f6" providerId="ADAL" clId="{1F033B13-69BA-4F0A-BB91-406F3B61AB04}" dt="2022-01-25T09:49:17.296" v="25" actId="478"/>
          <ac:picMkLst>
            <pc:docMk/>
            <pc:sldMk cId="1756465328" sldId="323"/>
            <ac:picMk id="10" creationId="{087785BD-AD1F-49D6-AA2B-D6BC97D34D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AC4D1-623A-4641-98D5-993670AB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FB5C06-D21A-4808-B188-32CF90E0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CCFA9-C4CC-46B8-A9F9-3CD20133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EFEBF-9979-490A-8FE8-D0BEED3F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59F80-35CD-447F-A6CA-050842FD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42BF9-4658-4B92-BD81-92CB64D6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BCA4A2-A162-4280-A75A-92F815B90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F1614-41C2-476F-A2E7-9291A56C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286DA-9894-4650-B3C8-BDCCDDF0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364EE-4F4A-4784-8F64-D6BA7AD5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34B10A-0FB5-46F9-9F1C-F3C832320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FC09CA-C124-4932-A23E-426D943B4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7AAC8-9FDD-4409-8A49-A3E58778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F4A2B-F236-46D8-8D3D-44495711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02677-B845-4AAE-BBCA-A47ACFBB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14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6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73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93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72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42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6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65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E5962-AD40-4222-BA19-67368F87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420CC-778E-4AD8-9F73-AE12D3B8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7B986-8010-4525-8791-9C368DE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E7D3AC-68EC-48AE-B311-3B552E74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AC7AE-1FAE-4C46-907A-C3326B3E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7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12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58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1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24F24-5B65-4637-923A-E990617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60DD26-08EE-481A-A524-0314B583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AAEA1F-E13D-4D94-81B6-3A697E9A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F5FDB-F384-49C1-87C1-2F6D1ADA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65DA0-0A37-4ED7-803D-465AA6D2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BF1AD-F037-44E1-BA89-5B602727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87AAA-EAA8-469A-B7DD-1F3B0373B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363AAE-9C8D-4649-A742-5CD78E89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27D49-BA9E-46F4-A8AE-050E29CD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E94DA4-6AD6-4700-A38E-1AD1F87B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14CC41-BAC9-479A-BE9F-D96E4478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12ACD-34B2-4362-B652-79B1C002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3F711-3476-4D41-AED4-29CA5328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3A143-1193-4867-8EEC-17CC725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99B0CD-93BA-4619-B7B0-0BB4DCC3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9FF557-537A-4182-8967-234B1F300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2F35AD-47B8-4C32-8A58-52DAD685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ECC23C-EC65-4C0C-AAD4-DF7E04EC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19BF0-2130-41D6-B1E9-FECA1855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33E89-BF50-4C2D-8929-3B80200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271C17-2108-41AE-8B44-1FE82DD9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079A37-B9DD-4752-850E-1ADCFC9E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C31194-88A2-4845-987D-F09ED80E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837EFA-17E5-44C3-8F7B-9C1BA2A1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E3E13B-D229-4F20-89B9-2DF5CCE0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9C85B6-67B7-45C2-8757-49F61901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9D667-7F9D-42BB-8C45-A7C4181B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8DDFD-A4AE-4D3A-AAC1-2F323300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D519FB-769F-4D4D-81D3-FE9114C4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BE1CD-3EF5-41C4-9017-255D6A42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8E53F6-EFC0-4AC9-9415-C43ED9B1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3EFF7-8399-4977-B3AA-2475CF03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AE64E-56AB-4554-BB9A-D6F2BC99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94279A-5887-4986-B1C1-D2FB98C44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31971-5196-4E3C-BCDD-9CD4FC3F4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DD50B-33A2-4536-A27C-ECB7352F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27C0A-7EBE-4E75-9E95-C6D57022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F8876-4F3C-4301-8250-D82B2DAC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1FB0A8-EFEB-4574-8576-9F559759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56275-8764-49EA-AD63-03B1A5E1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B9510-7141-4326-8929-BA4FBC4FB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520C-C966-4AC4-90D4-5D0E64D0662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EEEDB-F29C-4C02-AC92-431956F9E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E9A65-81B2-49AE-B4A6-9EB60D2D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7A92-668C-4B86-A826-5128368534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9798-06E7-E14D-B7DC-D4A5304E30B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0A74-34E8-EF48-BEE2-B2D5B79A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96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3900" y="2065104"/>
            <a:ext cx="107442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Herzlich Willkommen bei unserer Studie und vielen Dank, dass Sie sich Zeit genommen haben !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rechte Pfeiltaste auf der Tastatur um fortzufahren!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9D1F9D2-F8E5-FE00-0497-231684B05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9501C0-7E1A-A8E0-BCC5-DDB8BAFB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369AE9-5CDE-2B95-DCE0-0E43F44F9D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556972" y="5066"/>
            <a:ext cx="707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 nach dem Wort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29CDAB8-166D-455B-AF1A-EA3048858195}"/>
              </a:ext>
            </a:extLst>
          </p:cNvPr>
          <p:cNvGrpSpPr/>
          <p:nvPr/>
        </p:nvGrpSpPr>
        <p:grpSpPr>
          <a:xfrm>
            <a:off x="483242" y="2025997"/>
            <a:ext cx="1456252" cy="628242"/>
            <a:chOff x="2942808" y="2738993"/>
            <a:chExt cx="1456252" cy="628242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579C613-C9A5-4F17-85CD-DF321D0B00BE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6916C86-1D94-4A4D-A105-0381F02CF4B6}"/>
                </a:ext>
              </a:extLst>
            </p:cNvPr>
            <p:cNvSpPr txBox="1"/>
            <p:nvPr/>
          </p:nvSpPr>
          <p:spPr>
            <a:xfrm>
              <a:off x="2942808" y="2860620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Vogel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9F2CE31-2BA9-4BD1-958D-751BEEAB55CF}"/>
                </a:ext>
              </a:extLst>
            </p:cNvPr>
            <p:cNvSpPr txBox="1"/>
            <p:nvPr/>
          </p:nvSpPr>
          <p:spPr>
            <a:xfrm>
              <a:off x="3800061" y="2860620"/>
              <a:ext cx="598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oVlge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BD7266D-73A9-4494-A7A0-B1744413DE87}"/>
              </a:ext>
            </a:extLst>
          </p:cNvPr>
          <p:cNvGrpSpPr/>
          <p:nvPr/>
        </p:nvGrpSpPr>
        <p:grpSpPr>
          <a:xfrm>
            <a:off x="1230713" y="3447901"/>
            <a:ext cx="1442934" cy="628242"/>
            <a:chOff x="2935187" y="2738993"/>
            <a:chExt cx="1442934" cy="628242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4C00044-1729-4F26-8507-7B496D0BB738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5B03E61-7D16-491B-8F6F-D6E5E83F45D8}"/>
                </a:ext>
              </a:extLst>
            </p:cNvPr>
            <p:cNvSpPr txBox="1"/>
            <p:nvPr/>
          </p:nvSpPr>
          <p:spPr>
            <a:xfrm>
              <a:off x="2935187" y="2872918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Haus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F3FBE10-E800-4389-8C92-2BB4C381FFD3}"/>
                </a:ext>
              </a:extLst>
            </p:cNvPr>
            <p:cNvSpPr txBox="1"/>
            <p:nvPr/>
          </p:nvSpPr>
          <p:spPr>
            <a:xfrm>
              <a:off x="3781098" y="2872918"/>
              <a:ext cx="597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suHa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34772C-2654-4C86-9751-46FB531AC3B2}"/>
              </a:ext>
            </a:extLst>
          </p:cNvPr>
          <p:cNvGrpSpPr/>
          <p:nvPr/>
        </p:nvGrpSpPr>
        <p:grpSpPr>
          <a:xfrm>
            <a:off x="2030978" y="4940549"/>
            <a:ext cx="1432722" cy="628242"/>
            <a:chOff x="2967494" y="2738993"/>
            <a:chExt cx="1432722" cy="628242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0C0924E5-1A32-440C-9074-572BFC333B34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F176AE6-916B-4423-84E0-D280A162E2ED}"/>
                </a:ext>
              </a:extLst>
            </p:cNvPr>
            <p:cNvSpPr txBox="1"/>
            <p:nvPr/>
          </p:nvSpPr>
          <p:spPr>
            <a:xfrm>
              <a:off x="3649221" y="2865871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Stift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98BB5FFC-F97A-491B-B8C8-8F5C0B32395D}"/>
                </a:ext>
              </a:extLst>
            </p:cNvPr>
            <p:cNvSpPr txBox="1"/>
            <p:nvPr/>
          </p:nvSpPr>
          <p:spPr>
            <a:xfrm>
              <a:off x="2967494" y="2872918"/>
              <a:ext cx="71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ftSit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C9287A6-406C-4611-935F-34AE0378B27A}"/>
              </a:ext>
            </a:extLst>
          </p:cNvPr>
          <p:cNvGrpSpPr/>
          <p:nvPr/>
        </p:nvGrpSpPr>
        <p:grpSpPr>
          <a:xfrm>
            <a:off x="4280912" y="2062584"/>
            <a:ext cx="1562002" cy="628242"/>
            <a:chOff x="2935187" y="2738993"/>
            <a:chExt cx="1562002" cy="628242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1D7AA056-F818-46F4-B786-75EDC680D691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B577521-F377-443F-A3D3-EF114BA56361}"/>
                </a:ext>
              </a:extLst>
            </p:cNvPr>
            <p:cNvSpPr txBox="1"/>
            <p:nvPr/>
          </p:nvSpPr>
          <p:spPr>
            <a:xfrm>
              <a:off x="2935187" y="2872918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Münze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C8265323-8A40-4FC6-B0F1-485E51539345}"/>
                </a:ext>
              </a:extLst>
            </p:cNvPr>
            <p:cNvSpPr txBox="1"/>
            <p:nvPr/>
          </p:nvSpPr>
          <p:spPr>
            <a:xfrm>
              <a:off x="3781098" y="2872918"/>
              <a:ext cx="716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üMezn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DA62444-7274-4E34-8A51-6D32C2772FCC}"/>
              </a:ext>
            </a:extLst>
          </p:cNvPr>
          <p:cNvGrpSpPr/>
          <p:nvPr/>
        </p:nvGrpSpPr>
        <p:grpSpPr>
          <a:xfrm>
            <a:off x="5049837" y="3478944"/>
            <a:ext cx="1544073" cy="628242"/>
            <a:chOff x="2918203" y="2738993"/>
            <a:chExt cx="1544073" cy="628242"/>
          </a:xfrm>
        </p:grpSpPr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EFF11479-28DA-46B5-B3B6-2C60711388A1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741215A-C99E-4288-8A07-AD88C5E9C30D}"/>
                </a:ext>
              </a:extLst>
            </p:cNvPr>
            <p:cNvSpPr txBox="1"/>
            <p:nvPr/>
          </p:nvSpPr>
          <p:spPr>
            <a:xfrm>
              <a:off x="2918203" y="2877022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schFeal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2F6B5D50-0D18-48B1-8AEE-6323A2E08017}"/>
                </a:ext>
              </a:extLst>
            </p:cNvPr>
            <p:cNvSpPr txBox="1"/>
            <p:nvPr/>
          </p:nvSpPr>
          <p:spPr>
            <a:xfrm>
              <a:off x="3711281" y="2870506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Flasche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836EA12-5126-4F3E-8668-456628ACCDD1}"/>
              </a:ext>
            </a:extLst>
          </p:cNvPr>
          <p:cNvGrpSpPr/>
          <p:nvPr/>
        </p:nvGrpSpPr>
        <p:grpSpPr>
          <a:xfrm>
            <a:off x="5766171" y="4972598"/>
            <a:ext cx="1432722" cy="628242"/>
            <a:chOff x="2967494" y="2738993"/>
            <a:chExt cx="1432722" cy="628242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D8210CF-BE17-4C6C-A60F-B80CC3C5627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1124B5E2-FF19-48D2-896D-56CD6BD3B263}"/>
                </a:ext>
              </a:extLst>
            </p:cNvPr>
            <p:cNvSpPr txBox="1"/>
            <p:nvPr/>
          </p:nvSpPr>
          <p:spPr>
            <a:xfrm>
              <a:off x="3649221" y="2865871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Teller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C9E737CF-E63D-435A-BA6C-C3313654358E}"/>
                </a:ext>
              </a:extLst>
            </p:cNvPr>
            <p:cNvSpPr txBox="1"/>
            <p:nvPr/>
          </p:nvSpPr>
          <p:spPr>
            <a:xfrm>
              <a:off x="2967494" y="2872918"/>
              <a:ext cx="71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rellTe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AE21A51-A664-4385-883A-257496230846}"/>
              </a:ext>
            </a:extLst>
          </p:cNvPr>
          <p:cNvCxnSpPr>
            <a:cxnSpLocks/>
          </p:cNvCxnSpPr>
          <p:nvPr/>
        </p:nvCxnSpPr>
        <p:spPr>
          <a:xfrm>
            <a:off x="351718" y="2286275"/>
            <a:ext cx="1322965" cy="3282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F8FA068-94D9-40DB-B97C-79C9895E7459}"/>
              </a:ext>
            </a:extLst>
          </p:cNvPr>
          <p:cNvCxnSpPr>
            <a:cxnSpLocks/>
          </p:cNvCxnSpPr>
          <p:nvPr/>
        </p:nvCxnSpPr>
        <p:spPr>
          <a:xfrm>
            <a:off x="4145427" y="1969199"/>
            <a:ext cx="1322965" cy="3282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B8050E2-34F0-40A9-9556-D26E511082AC}"/>
              </a:ext>
            </a:extLst>
          </p:cNvPr>
          <p:cNvSpPr txBox="1"/>
          <p:nvPr/>
        </p:nvSpPr>
        <p:spPr>
          <a:xfrm rot="4051233">
            <a:off x="250846" y="4034762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Zeit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AABD340-79A5-42F1-9636-57EAC6584821}"/>
              </a:ext>
            </a:extLst>
          </p:cNvPr>
          <p:cNvSpPr txBox="1"/>
          <p:nvPr/>
        </p:nvSpPr>
        <p:spPr>
          <a:xfrm rot="4051233">
            <a:off x="3957231" y="3377508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Zeit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1E8AC48-4DFB-4065-A5B0-158360A4D67B}"/>
              </a:ext>
            </a:extLst>
          </p:cNvPr>
          <p:cNvSpPr/>
          <p:nvPr/>
        </p:nvSpPr>
        <p:spPr>
          <a:xfrm>
            <a:off x="1324067" y="2941121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ADB097C-2404-464F-91AA-2A65BEC6430A}"/>
              </a:ext>
            </a:extLst>
          </p:cNvPr>
          <p:cNvSpPr/>
          <p:nvPr/>
        </p:nvSpPr>
        <p:spPr>
          <a:xfrm>
            <a:off x="2077080" y="4492138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F2DE32ED-1AEE-4A42-B71A-EACD1613074F}"/>
              </a:ext>
            </a:extLst>
          </p:cNvPr>
          <p:cNvSpPr/>
          <p:nvPr/>
        </p:nvSpPr>
        <p:spPr>
          <a:xfrm>
            <a:off x="4463074" y="1562295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8ACDB33-1D3D-4C2E-9065-09C8DB3F986E}"/>
              </a:ext>
            </a:extLst>
          </p:cNvPr>
          <p:cNvSpPr/>
          <p:nvPr/>
        </p:nvSpPr>
        <p:spPr>
          <a:xfrm>
            <a:off x="5189115" y="2990212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1E12F71-ACBD-461D-BC7B-986E40924F3D}"/>
              </a:ext>
            </a:extLst>
          </p:cNvPr>
          <p:cNvSpPr/>
          <p:nvPr/>
        </p:nvSpPr>
        <p:spPr>
          <a:xfrm>
            <a:off x="5903881" y="4483860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C0B12B97-CB35-4F85-BE9D-F60919107058}"/>
              </a:ext>
            </a:extLst>
          </p:cNvPr>
          <p:cNvSpPr/>
          <p:nvPr/>
        </p:nvSpPr>
        <p:spPr>
          <a:xfrm>
            <a:off x="1837930" y="1916958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Geschweifte Klammer rechts 74">
            <a:extLst>
              <a:ext uri="{FF2B5EF4-FFF2-40B4-BE49-F238E27FC236}">
                <a16:creationId xmlns:a16="http://schemas.microsoft.com/office/drawing/2014/main" id="{71032E02-FA88-4C18-B020-7D93CD2DD219}"/>
              </a:ext>
            </a:extLst>
          </p:cNvPr>
          <p:cNvSpPr/>
          <p:nvPr/>
        </p:nvSpPr>
        <p:spPr>
          <a:xfrm>
            <a:off x="2586460" y="3348080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Geschweifte Klammer rechts 75">
            <a:extLst>
              <a:ext uri="{FF2B5EF4-FFF2-40B4-BE49-F238E27FC236}">
                <a16:creationId xmlns:a16="http://schemas.microsoft.com/office/drawing/2014/main" id="{577D24FC-B7CC-4352-BD04-2F5787339956}"/>
              </a:ext>
            </a:extLst>
          </p:cNvPr>
          <p:cNvSpPr/>
          <p:nvPr/>
        </p:nvSpPr>
        <p:spPr>
          <a:xfrm>
            <a:off x="3292570" y="4831511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Geschweifte Klammer rechts 76">
            <a:extLst>
              <a:ext uri="{FF2B5EF4-FFF2-40B4-BE49-F238E27FC236}">
                <a16:creationId xmlns:a16="http://schemas.microsoft.com/office/drawing/2014/main" id="{7235AA11-890F-4338-B0E9-90973A0B3ABB}"/>
              </a:ext>
            </a:extLst>
          </p:cNvPr>
          <p:cNvSpPr/>
          <p:nvPr/>
        </p:nvSpPr>
        <p:spPr>
          <a:xfrm>
            <a:off x="5942568" y="1955137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Geschweifte Klammer rechts 77">
            <a:extLst>
              <a:ext uri="{FF2B5EF4-FFF2-40B4-BE49-F238E27FC236}">
                <a16:creationId xmlns:a16="http://schemas.microsoft.com/office/drawing/2014/main" id="{98F3438A-38B3-4F2A-B87F-87363F3D235C}"/>
              </a:ext>
            </a:extLst>
          </p:cNvPr>
          <p:cNvSpPr/>
          <p:nvPr/>
        </p:nvSpPr>
        <p:spPr>
          <a:xfrm>
            <a:off x="6691098" y="3386259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Geschweifte Klammer rechts 78">
            <a:extLst>
              <a:ext uri="{FF2B5EF4-FFF2-40B4-BE49-F238E27FC236}">
                <a16:creationId xmlns:a16="http://schemas.microsoft.com/office/drawing/2014/main" id="{5181FE67-1074-43B7-8762-4FB7D877B4EE}"/>
              </a:ext>
            </a:extLst>
          </p:cNvPr>
          <p:cNvSpPr/>
          <p:nvPr/>
        </p:nvSpPr>
        <p:spPr>
          <a:xfrm>
            <a:off x="7397208" y="4869690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EC3B7DC-DA26-46A7-BC0F-1FCF07B7F348}"/>
              </a:ext>
            </a:extLst>
          </p:cNvPr>
          <p:cNvSpPr txBox="1"/>
          <p:nvPr/>
        </p:nvSpPr>
        <p:spPr>
          <a:xfrm>
            <a:off x="2925604" y="3500412"/>
            <a:ext cx="90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Bewerten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1D2885E-2EB9-411D-B9AC-0D41A169C916}"/>
              </a:ext>
            </a:extLst>
          </p:cNvPr>
          <p:cNvSpPr txBox="1"/>
          <p:nvPr/>
        </p:nvSpPr>
        <p:spPr>
          <a:xfrm>
            <a:off x="6247079" y="2205017"/>
            <a:ext cx="88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1B0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ACFCF9A-71FF-4EE8-9309-FD843CD538EC}"/>
              </a:ext>
            </a:extLst>
          </p:cNvPr>
          <p:cNvSpPr txBox="1"/>
          <p:nvPr/>
        </p:nvSpPr>
        <p:spPr>
          <a:xfrm>
            <a:off x="3680879" y="4959705"/>
            <a:ext cx="90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Bewerten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5D07FAC-C39F-4220-8FD2-C7EED626E242}"/>
              </a:ext>
            </a:extLst>
          </p:cNvPr>
          <p:cNvSpPr txBox="1"/>
          <p:nvPr/>
        </p:nvSpPr>
        <p:spPr>
          <a:xfrm>
            <a:off x="6953189" y="3636764"/>
            <a:ext cx="88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1B0F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839C84F-6E36-4927-BA6F-689758DF0B8C}"/>
              </a:ext>
            </a:extLst>
          </p:cNvPr>
          <p:cNvSpPr txBox="1"/>
          <p:nvPr/>
        </p:nvSpPr>
        <p:spPr>
          <a:xfrm>
            <a:off x="7811508" y="4998801"/>
            <a:ext cx="90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Bewerten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8812107" y="1620178"/>
            <a:ext cx="3028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sehen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den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Ablauf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Versuches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Ihn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geprobt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haben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drei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die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zunächst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blauen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bewerten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die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grünen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Ihrer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CEE02B3-E53D-4CCD-B40A-65E9BA0A2A39}"/>
              </a:ext>
            </a:extLst>
          </p:cNvPr>
          <p:cNvSpPr/>
          <p:nvPr/>
        </p:nvSpPr>
        <p:spPr>
          <a:xfrm>
            <a:off x="6801256" y="5865893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4F823C08-16BE-4205-8C5B-73137E88C6BF}"/>
              </a:ext>
            </a:extLst>
          </p:cNvPr>
          <p:cNvSpPr txBox="1"/>
          <p:nvPr/>
        </p:nvSpPr>
        <p:spPr>
          <a:xfrm>
            <a:off x="2286591" y="2074656"/>
            <a:ext cx="90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Bewerten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2D1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39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FAAD6A4-EA98-4656-AB48-E57FAB0C4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41172"/>
              </p:ext>
            </p:extLst>
          </p:nvPr>
        </p:nvGraphicFramePr>
        <p:xfrm>
          <a:off x="1029544" y="1593427"/>
          <a:ext cx="4572000" cy="42722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7864371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109747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404740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79933458"/>
                    </a:ext>
                  </a:extLst>
                </a:gridCol>
              </a:tblGrid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1B0F1"/>
                          </a:solidFill>
                        </a:rPr>
                        <a:t>Vogel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Kalender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14F"/>
                          </a:solidFill>
                        </a:rPr>
                        <a:t>Haus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Glas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963054"/>
                  </a:ext>
                </a:extLst>
              </a:tr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rgbClr val="01B0F1"/>
                          </a:solidFill>
                        </a:rPr>
                        <a:t>Flasche</a:t>
                      </a:r>
                      <a:endParaRPr lang="en-US" b="1" i="0" dirty="0">
                        <a:solidFill>
                          <a:srgbClr val="01B0F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Ofen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Buch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92D14F"/>
                          </a:solidFill>
                        </a:rPr>
                        <a:t>Stift</a:t>
                      </a:r>
                      <a:endParaRPr lang="en-US" b="1" dirty="0">
                        <a:solidFill>
                          <a:srgbClr val="92D14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326783"/>
                  </a:ext>
                </a:extLst>
              </a:tr>
              <a:tr h="10880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Stuhl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Kamera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1B0F1"/>
                          </a:solidFill>
                        </a:rPr>
                        <a:t>Münze</a:t>
                      </a:r>
                      <a:endParaRPr lang="en-US" b="1" dirty="0">
                        <a:solidFill>
                          <a:srgbClr val="01B0F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Gabel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517940"/>
                  </a:ext>
                </a:extLst>
              </a:tr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Flasche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Fernseher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Uhr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14F"/>
                          </a:solidFill>
                        </a:rPr>
                        <a:t>Teller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19812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898227"/>
            <a:ext cx="47819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Anschluss am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Präsentation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Ihnen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Raster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präsentiert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dem Sie 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korrekter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Reihenfolge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auswählen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sollten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diesem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Raster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stehen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sowohl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Auswahl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gezeigt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wurden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Grün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auch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die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gezeigt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wurden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Rot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Experiment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jedoch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mehr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farblich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gekennzeichnet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die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Mausklick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markieren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die Sie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sollten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also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einem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01B0F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blauen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feil nach rechts 6">
            <a:extLst>
              <a:ext uri="{FF2B5EF4-FFF2-40B4-BE49-F238E27FC236}">
                <a16:creationId xmlns:a16="http://schemas.microsoft.com/office/drawing/2014/main" id="{374374F2-B6FA-45C1-905F-D06FF4AC42BA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9" name="Pfeil nach links 5">
            <a:extLst>
              <a:ext uri="{FF2B5EF4-FFF2-40B4-BE49-F238E27FC236}">
                <a16:creationId xmlns:a16="http://schemas.microsoft.com/office/drawing/2014/main" id="{508BC217-0F19-41C7-AC34-8C7EF080B222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692076E-7194-4C49-97F1-20670E672DA9}"/>
              </a:ext>
            </a:extLst>
          </p:cNvPr>
          <p:cNvSpPr txBox="1"/>
          <p:nvPr/>
        </p:nvSpPr>
        <p:spPr>
          <a:xfrm>
            <a:off x="2556972" y="5066"/>
            <a:ext cx="707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 nach dem Wort</a:t>
            </a:r>
          </a:p>
        </p:txBody>
      </p:sp>
    </p:spTree>
    <p:extLst>
      <p:ext uri="{BB962C8B-B14F-4D97-AF65-F5344CB8AC3E}">
        <p14:creationId xmlns:p14="http://schemas.microsoft.com/office/powerpoint/2010/main" val="18090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FAAD6A4-EA98-4656-AB48-E57FAB0C4699}"/>
              </a:ext>
            </a:extLst>
          </p:cNvPr>
          <p:cNvGraphicFramePr>
            <a:graphicFrameLocks noGrp="1"/>
          </p:cNvGraphicFramePr>
          <p:nvPr/>
        </p:nvGraphicFramePr>
        <p:xfrm>
          <a:off x="1029544" y="1593427"/>
          <a:ext cx="4572000" cy="42722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7864371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109747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404740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79933458"/>
                    </a:ext>
                  </a:extLst>
                </a:gridCol>
              </a:tblGrid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1B0F1"/>
                          </a:solidFill>
                        </a:rPr>
                        <a:t>Vogel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Kalender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14F"/>
                          </a:solidFill>
                        </a:rPr>
                        <a:t>Haus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Glas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963054"/>
                  </a:ext>
                </a:extLst>
              </a:tr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rgbClr val="01B0F1"/>
                          </a:solidFill>
                        </a:rPr>
                        <a:t>Flasche</a:t>
                      </a:r>
                      <a:endParaRPr lang="en-US" b="1" i="0" dirty="0">
                        <a:solidFill>
                          <a:srgbClr val="01B0F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Ofen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Buch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92D14F"/>
                          </a:solidFill>
                        </a:rPr>
                        <a:t>Stift</a:t>
                      </a:r>
                      <a:endParaRPr lang="en-US" b="1" dirty="0">
                        <a:solidFill>
                          <a:srgbClr val="92D14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326783"/>
                  </a:ext>
                </a:extLst>
              </a:tr>
              <a:tr h="10880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Stuhl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Kamera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1B0F1"/>
                          </a:solidFill>
                        </a:rPr>
                        <a:t>Münze</a:t>
                      </a:r>
                      <a:endParaRPr lang="en-US" b="1" dirty="0">
                        <a:solidFill>
                          <a:srgbClr val="01B0F1"/>
                        </a:solidFill>
                      </a:endParaRP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Gabel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517940"/>
                  </a:ext>
                </a:extLst>
              </a:tr>
              <a:tr h="106139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Flasche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Fernseher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Uhr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92D14F"/>
                          </a:solidFill>
                        </a:rPr>
                        <a:t>Teller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19812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9786" y="1903101"/>
            <a:ext cx="4781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sollen Sie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der Reihenfolge, wie diese zuvor präsentiert wurden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 die Sie sich merken sollten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auswählen in dem Sie auf diese klicken!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 korrekte Reihenfolge für die Beispielaufgabe wurde in der Abbildung links bereits markiert.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 anderen Worte sind entweder Würfel, bei denen Sie entscheiden mussten ob das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größer oder kleiner ist als ein Fußball, oder Worte, welche gar nicht präsentiert wurden!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Diese Worte sind keine korrekten Antworten 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 Sie sich daher die Worte mit den blauen Hinweisen in der präsentierten Reihenfolge genau!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werden später immer 20 Antwortmöglichkeiten präsentiert!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77C302-94C6-4FE1-A9F9-21BAA5E0C4B1}"/>
              </a:ext>
            </a:extLst>
          </p:cNvPr>
          <p:cNvSpPr/>
          <p:nvPr/>
        </p:nvSpPr>
        <p:spPr>
          <a:xfrm>
            <a:off x="1198876" y="2857454"/>
            <a:ext cx="833124" cy="775546"/>
          </a:xfrm>
          <a:prstGeom prst="ellipse">
            <a:avLst/>
          </a:prstGeom>
          <a:noFill/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E41DE09-EF9F-42E7-8764-A83C5D6B0865}"/>
              </a:ext>
            </a:extLst>
          </p:cNvPr>
          <p:cNvSpPr/>
          <p:nvPr/>
        </p:nvSpPr>
        <p:spPr>
          <a:xfrm>
            <a:off x="3478103" y="3908215"/>
            <a:ext cx="833124" cy="775546"/>
          </a:xfrm>
          <a:prstGeom prst="ellipse">
            <a:avLst/>
          </a:prstGeom>
          <a:noFill/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1D05DFB-BF67-423D-BCB8-8AE54A8C045C}"/>
              </a:ext>
            </a:extLst>
          </p:cNvPr>
          <p:cNvSpPr/>
          <p:nvPr/>
        </p:nvSpPr>
        <p:spPr>
          <a:xfrm>
            <a:off x="1198876" y="1751549"/>
            <a:ext cx="833124" cy="775546"/>
          </a:xfrm>
          <a:prstGeom prst="ellipse">
            <a:avLst/>
          </a:prstGeom>
          <a:noFill/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0C1C2E2-9854-4D95-BCFF-4D26EEAFD8E1}"/>
              </a:ext>
            </a:extLst>
          </p:cNvPr>
          <p:cNvSpPr txBox="1"/>
          <p:nvPr/>
        </p:nvSpPr>
        <p:spPr>
          <a:xfrm>
            <a:off x="1425785" y="1377983"/>
            <a:ext cx="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5569C22-B977-47F9-9871-99EB13C75154}"/>
              </a:ext>
            </a:extLst>
          </p:cNvPr>
          <p:cNvSpPr txBox="1"/>
          <p:nvPr/>
        </p:nvSpPr>
        <p:spPr>
          <a:xfrm>
            <a:off x="3765972" y="3538883"/>
            <a:ext cx="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14E742D-39B3-4520-8EE7-E8DF2F0DA963}"/>
              </a:ext>
            </a:extLst>
          </p:cNvPr>
          <p:cNvSpPr txBox="1"/>
          <p:nvPr/>
        </p:nvSpPr>
        <p:spPr>
          <a:xfrm>
            <a:off x="1425785" y="2494337"/>
            <a:ext cx="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</a:t>
            </a:r>
          </a:p>
        </p:txBody>
      </p:sp>
      <p:sp>
        <p:nvSpPr>
          <p:cNvPr id="18" name="Pfeil nach rechts 6">
            <a:extLst>
              <a:ext uri="{FF2B5EF4-FFF2-40B4-BE49-F238E27FC236}">
                <a16:creationId xmlns:a16="http://schemas.microsoft.com/office/drawing/2014/main" id="{1E3F68E1-FCAA-4BB0-95FB-575CD1EBD1E9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9" name="Pfeil nach links 5">
            <a:extLst>
              <a:ext uri="{FF2B5EF4-FFF2-40B4-BE49-F238E27FC236}">
                <a16:creationId xmlns:a16="http://schemas.microsoft.com/office/drawing/2014/main" id="{1FF36789-2280-4C93-BA15-A4B3BF3D6C35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1D3F7E-173E-4C50-A1CF-FB32B7483F13}"/>
              </a:ext>
            </a:extLst>
          </p:cNvPr>
          <p:cNvSpPr txBox="1"/>
          <p:nvPr/>
        </p:nvSpPr>
        <p:spPr>
          <a:xfrm>
            <a:off x="2556972" y="5066"/>
            <a:ext cx="7077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Hinweis nach dem Wort</a:t>
            </a:r>
          </a:p>
        </p:txBody>
      </p:sp>
    </p:spTree>
    <p:extLst>
      <p:ext uri="{BB962C8B-B14F-4D97-AF65-F5344CB8AC3E}">
        <p14:creationId xmlns:p14="http://schemas.microsoft.com/office/powerpoint/2010/main" val="99682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47499" y="6223975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38413" y="1164281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mit Feedback üben können. </a:t>
            </a:r>
          </a:p>
          <a:p>
            <a:pPr algn="ctr">
              <a:defRPr/>
            </a:pPr>
            <a:endParaRPr lang="de-DE" sz="2000" dirty="0">
              <a:solidFill>
                <a:prstClr val="white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Bei Worten die Sie sich merken müssen, erscheint ein </a:t>
            </a:r>
            <a:r>
              <a:rPr lang="de-DE" sz="2000" b="1" i="1" dirty="0">
                <a:solidFill>
                  <a:srgbClr val="00B0F0"/>
                </a:solidFill>
                <a:latin typeface="Calibri" panose="020F0502020204030204"/>
              </a:rPr>
              <a:t>blauer Kreis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 bei Worten bei denen </a:t>
            </a:r>
          </a:p>
          <a:p>
            <a:pPr algn="ctr"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Sie nur bewerten sollen ob sie größer sind als ein </a:t>
            </a:r>
            <a:r>
              <a:rPr lang="de-DE" sz="2000" dirty="0" err="1">
                <a:solidFill>
                  <a:prstClr val="white"/>
                </a:solidFill>
                <a:latin typeface="Calibri" panose="020F0502020204030204"/>
              </a:rPr>
              <a:t>Fussball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ein </a:t>
            </a:r>
            <a:r>
              <a:rPr lang="de-DE" sz="2000" b="1" i="1" dirty="0">
                <a:solidFill>
                  <a:srgbClr val="92D14F"/>
                </a:solidFill>
                <a:latin typeface="Calibri" panose="020F0502020204030204"/>
              </a:rPr>
              <a:t>grüner Kreis</a:t>
            </a:r>
            <a:r>
              <a:rPr lang="de-DE" sz="2000" dirty="0">
                <a:solidFill>
                  <a:schemeClr val="bg1"/>
                </a:solidFill>
                <a:latin typeface="Calibri" panose="020F0502020204030204"/>
              </a:rPr>
              <a:t>. </a:t>
            </a:r>
            <a:r>
              <a:rPr lang="de-DE" sz="2000" b="1" i="1" dirty="0">
                <a:solidFill>
                  <a:srgbClr val="FFC000"/>
                </a:solidFill>
                <a:latin typeface="Calibri" panose="020F0502020204030204"/>
              </a:rPr>
              <a:t>Sie müssen jedoch jedes mal entscheiden, </a:t>
            </a:r>
            <a:r>
              <a:rPr lang="en-US" sz="2000" b="1" i="1" dirty="0" err="1">
                <a:solidFill>
                  <a:srgbClr val="FFC000"/>
                </a:solidFill>
              </a:rPr>
              <a:t>ob</a:t>
            </a:r>
            <a:r>
              <a:rPr lang="en-US" sz="2000" b="1" i="1" dirty="0">
                <a:solidFill>
                  <a:srgbClr val="FFC000"/>
                </a:solidFill>
              </a:rPr>
              <a:t> das </a:t>
            </a:r>
            <a:r>
              <a:rPr lang="en-US" sz="2000" b="1" i="1" dirty="0" err="1">
                <a:solidFill>
                  <a:srgbClr val="FFC000"/>
                </a:solidFill>
              </a:rPr>
              <a:t>Objekt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größer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kleiner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ist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als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Fußball</a:t>
            </a:r>
            <a:r>
              <a:rPr lang="en-US" sz="2000" b="1" i="1" dirty="0">
                <a:solidFill>
                  <a:srgbClr val="FFC000"/>
                </a:solidFill>
              </a:rPr>
              <a:t>, egal </a:t>
            </a:r>
            <a:r>
              <a:rPr lang="en-US" sz="2000" b="1" i="1" dirty="0" err="1">
                <a:solidFill>
                  <a:srgbClr val="FFC000"/>
                </a:solidFill>
              </a:rPr>
              <a:t>ob</a:t>
            </a:r>
            <a:r>
              <a:rPr lang="en-US" sz="2000" b="1" i="1" dirty="0">
                <a:solidFill>
                  <a:srgbClr val="FFC000"/>
                </a:solidFill>
              </a:rPr>
              <a:t> das Wort relevant </a:t>
            </a:r>
            <a:r>
              <a:rPr lang="en-US" sz="2000" b="1" i="1" dirty="0" err="1">
                <a:solidFill>
                  <a:srgbClr val="FFC000"/>
                </a:solidFill>
              </a:rPr>
              <a:t>ist</a:t>
            </a:r>
            <a:r>
              <a:rPr lang="en-US" sz="2000" b="1" i="1" dirty="0">
                <a:solidFill>
                  <a:srgbClr val="FFC000"/>
                </a:solidFill>
              </a:rPr>
              <a:t>,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nicht</a:t>
            </a:r>
            <a:r>
              <a:rPr lang="en-US" sz="2000" b="1" i="1" dirty="0">
                <a:solidFill>
                  <a:srgbClr val="FFC000"/>
                </a:solidFill>
              </a:rPr>
              <a:t>! </a:t>
            </a: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müssen</a:t>
            </a:r>
            <a:r>
              <a:rPr lang="en-US" sz="2000" b="1" i="1" dirty="0">
                <a:solidFill>
                  <a:schemeClr val="bg1"/>
                </a:solidFill>
              </a:rPr>
              <a:t> Sie die </a:t>
            </a:r>
            <a:r>
              <a:rPr lang="en-US" sz="2000" b="1" i="1" dirty="0" err="1">
                <a:solidFill>
                  <a:schemeClr val="bg1"/>
                </a:solidFill>
              </a:rPr>
              <a:t>Worte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in </a:t>
            </a:r>
            <a:r>
              <a:rPr lang="en-US" sz="2000" b="1" i="1" dirty="0" err="1">
                <a:solidFill>
                  <a:srgbClr val="FFC000"/>
                </a:solidFill>
              </a:rPr>
              <a:t>korrekter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Reihenfolge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einem</a:t>
            </a:r>
            <a:r>
              <a:rPr lang="en-US" sz="2000" b="1" i="1" dirty="0">
                <a:solidFill>
                  <a:schemeClr val="bg1"/>
                </a:solidFill>
              </a:rPr>
              <a:t> 5 x 5 </a:t>
            </a:r>
            <a:r>
              <a:rPr lang="en-US" sz="2000" b="1" i="1" dirty="0" err="1">
                <a:solidFill>
                  <a:schemeClr val="bg1"/>
                </a:solidFill>
              </a:rPr>
              <a:t>großen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Auswahlfeld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auswählen</a:t>
            </a:r>
            <a:r>
              <a:rPr lang="en-US" sz="2000" dirty="0">
                <a:solidFill>
                  <a:schemeClr val="bg1"/>
                </a:solidFill>
              </a:rPr>
              <a:t> !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rücken Sie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„L“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wenn das Objekt größer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„D“, wenn es kleiner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Fußball.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742E0B-7B7E-4743-B6C7-B7E7BFFFA2CF}"/>
              </a:ext>
            </a:extLst>
          </p:cNvPr>
          <p:cNvSpPr/>
          <p:nvPr/>
        </p:nvSpPr>
        <p:spPr>
          <a:xfrm>
            <a:off x="1498989" y="43427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00D26C3-53F5-49E8-8EE8-74C097C9B926}"/>
              </a:ext>
            </a:extLst>
          </p:cNvPr>
          <p:cNvSpPr/>
          <p:nvPr/>
        </p:nvSpPr>
        <p:spPr>
          <a:xfrm>
            <a:off x="9413202" y="4368042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212055" y="5355200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0295" y="538047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E58782-6D36-4068-89CE-9167347FEECB}"/>
              </a:ext>
            </a:extLst>
          </p:cNvPr>
          <p:cNvSpPr txBox="1"/>
          <p:nvPr/>
        </p:nvSpPr>
        <p:spPr>
          <a:xfrm>
            <a:off x="2685547" y="179672"/>
            <a:ext cx="682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70601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E4255DC-F9F7-4BF2-941D-90180FA8B470}"/>
              </a:ext>
            </a:extLst>
          </p:cNvPr>
          <p:cNvSpPr txBox="1"/>
          <p:nvPr/>
        </p:nvSpPr>
        <p:spPr>
          <a:xfrm>
            <a:off x="742950" y="803302"/>
            <a:ext cx="10744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 Erinnerung: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 Worten die Sie sich merken müssen, erscheint ein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blauer Kreis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Worten die Sie sich nicht merken müssen, ein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grüner Kreis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Sie müssen jedoch für jedes Wort entscheiden,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größer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oder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kleiner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egal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 Wort relevant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oder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b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müssen</a:t>
            </a:r>
            <a:r>
              <a:rPr lang="en-US" sz="2000" b="1" i="1" dirty="0">
                <a:solidFill>
                  <a:schemeClr val="bg1"/>
                </a:solidFill>
              </a:rPr>
              <a:t> Sie die </a:t>
            </a:r>
            <a:r>
              <a:rPr lang="en-US" sz="2000" b="1" i="1" dirty="0" err="1">
                <a:solidFill>
                  <a:schemeClr val="bg1"/>
                </a:solidFill>
              </a:rPr>
              <a:t>Worte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in </a:t>
            </a:r>
            <a:r>
              <a:rPr lang="en-US" sz="2000" b="1" i="1" dirty="0" err="1">
                <a:solidFill>
                  <a:srgbClr val="FFC000"/>
                </a:solidFill>
              </a:rPr>
              <a:t>korrekter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Reihenfolge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einem</a:t>
            </a:r>
            <a:r>
              <a:rPr lang="en-US" sz="2000" b="1" i="1" dirty="0">
                <a:solidFill>
                  <a:schemeClr val="bg1"/>
                </a:solidFill>
              </a:rPr>
              <a:t> Kreis </a:t>
            </a:r>
            <a:r>
              <a:rPr lang="en-US" sz="2000" b="1" i="1" dirty="0" err="1">
                <a:solidFill>
                  <a:schemeClr val="bg1"/>
                </a:solidFill>
              </a:rPr>
              <a:t>mit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ingesamt</a:t>
            </a:r>
            <a:r>
              <a:rPr lang="en-US" sz="2000" b="1" i="1" dirty="0">
                <a:solidFill>
                  <a:schemeClr val="bg1"/>
                </a:solidFill>
              </a:rPr>
              <a:t> 20 </a:t>
            </a:r>
            <a:r>
              <a:rPr lang="en-US" sz="2000" b="1" i="1" dirty="0" err="1">
                <a:solidFill>
                  <a:schemeClr val="bg1"/>
                </a:solidFill>
              </a:rPr>
              <a:t>Worten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auswählen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„L“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wenn das Objekt größer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„D“, wenn es kleiner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C063F-EEFA-4929-8534-FB861AB3F10D}"/>
              </a:ext>
            </a:extLst>
          </p:cNvPr>
          <p:cNvSpPr txBox="1"/>
          <p:nvPr/>
        </p:nvSpPr>
        <p:spPr>
          <a:xfrm>
            <a:off x="3047499" y="6216663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4DDD4E-25FA-466F-96A1-39192A5B2F06}"/>
              </a:ext>
            </a:extLst>
          </p:cNvPr>
          <p:cNvSpPr/>
          <p:nvPr/>
        </p:nvSpPr>
        <p:spPr>
          <a:xfrm>
            <a:off x="1497534" y="4626266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FCC6F0-0CC6-4100-A925-EE209F944447}"/>
              </a:ext>
            </a:extLst>
          </p:cNvPr>
          <p:cNvSpPr/>
          <p:nvPr/>
        </p:nvSpPr>
        <p:spPr>
          <a:xfrm>
            <a:off x="9438840" y="4626266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F165ED-2892-4FEB-B428-7F1CD7224A4C}"/>
              </a:ext>
            </a:extLst>
          </p:cNvPr>
          <p:cNvSpPr txBox="1"/>
          <p:nvPr/>
        </p:nvSpPr>
        <p:spPr>
          <a:xfrm>
            <a:off x="237693" y="5613424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80D173-48EA-41D3-AB4F-B9B147B9FBB8}"/>
              </a:ext>
            </a:extLst>
          </p:cNvPr>
          <p:cNvSpPr txBox="1"/>
          <p:nvPr/>
        </p:nvSpPr>
        <p:spPr>
          <a:xfrm>
            <a:off x="8195933" y="563869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8C7818-FEFD-48CA-B5B1-AF58FA74B4DD}"/>
              </a:ext>
            </a:extLst>
          </p:cNvPr>
          <p:cNvSpPr txBox="1"/>
          <p:nvPr/>
        </p:nvSpPr>
        <p:spPr>
          <a:xfrm>
            <a:off x="2685547" y="179672"/>
            <a:ext cx="682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</p:spTree>
    <p:extLst>
      <p:ext uri="{BB962C8B-B14F-4D97-AF65-F5344CB8AC3E}">
        <p14:creationId xmlns:p14="http://schemas.microsoft.com/office/powerpoint/2010/main" val="89847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37C0005-A54A-4833-935F-7CFE5A3DE70D}"/>
              </a:ext>
            </a:extLst>
          </p:cNvPr>
          <p:cNvSpPr txBox="1"/>
          <p:nvPr/>
        </p:nvSpPr>
        <p:spPr>
          <a:xfrm>
            <a:off x="723900" y="1493668"/>
            <a:ext cx="10744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Vielen Dank für Ihre Teilnahme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b="1" i="1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D70AAB-705C-4556-9F0C-9F8DD04BA1E8}"/>
              </a:ext>
            </a:extLst>
          </p:cNvPr>
          <p:cNvSpPr txBox="1"/>
          <p:nvPr/>
        </p:nvSpPr>
        <p:spPr>
          <a:xfrm>
            <a:off x="2557306" y="362999"/>
            <a:ext cx="7077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1147C1A-4C18-E9A9-D525-26A533AC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58" y="3437039"/>
            <a:ext cx="4212069" cy="2862321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971DDD-3E9F-C64F-62B6-2486D33F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3" y="4209064"/>
            <a:ext cx="2981826" cy="1564423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56E9E3A-078B-1899-B4A3-F6A135CD7EC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4" y="3966816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23900" y="425894"/>
            <a:ext cx="10744200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Pause, Drücken Sie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fortzufahren.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prstClr val="white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Bei Worten die Sie sich merken müssen, erscheint ein </a:t>
            </a:r>
            <a:r>
              <a:rPr lang="de-DE" sz="2000" b="1" i="1" dirty="0">
                <a:solidFill>
                  <a:srgbClr val="00B0F0"/>
                </a:solidFill>
                <a:latin typeface="Calibri" panose="020F0502020204030204"/>
              </a:rPr>
              <a:t>blauer Kreis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 bei Worten bei denen </a:t>
            </a:r>
          </a:p>
          <a:p>
            <a:pPr algn="ctr"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Sie nur bewerten sollen ob sie größer sind als ein </a:t>
            </a:r>
            <a:r>
              <a:rPr lang="de-DE" sz="2000" dirty="0" err="1">
                <a:solidFill>
                  <a:prstClr val="white"/>
                </a:solidFill>
                <a:latin typeface="Calibri" panose="020F0502020204030204"/>
              </a:rPr>
              <a:t>Fussball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ein </a:t>
            </a:r>
            <a:r>
              <a:rPr lang="de-DE" sz="2000" b="1" i="1" dirty="0">
                <a:solidFill>
                  <a:srgbClr val="92D14F"/>
                </a:solidFill>
                <a:latin typeface="Calibri" panose="020F0502020204030204"/>
              </a:rPr>
              <a:t>grüner Kreis</a:t>
            </a:r>
            <a:r>
              <a:rPr lang="de-DE" sz="2000" dirty="0">
                <a:solidFill>
                  <a:schemeClr val="bg1"/>
                </a:solidFill>
                <a:latin typeface="Calibri" panose="020F0502020204030204"/>
              </a:rPr>
              <a:t>. </a:t>
            </a:r>
            <a:r>
              <a:rPr lang="de-DE" sz="2000" b="1" i="1" dirty="0">
                <a:solidFill>
                  <a:srgbClr val="FFC000"/>
                </a:solidFill>
                <a:latin typeface="Calibri" panose="020F0502020204030204"/>
              </a:rPr>
              <a:t>Sie müssen jedoch jedes mal entscheiden, </a:t>
            </a:r>
            <a:r>
              <a:rPr lang="en-US" sz="2000" b="1" i="1" dirty="0" err="1">
                <a:solidFill>
                  <a:srgbClr val="FFC000"/>
                </a:solidFill>
              </a:rPr>
              <a:t>ob</a:t>
            </a:r>
            <a:r>
              <a:rPr lang="en-US" sz="2000" b="1" i="1" dirty="0">
                <a:solidFill>
                  <a:srgbClr val="FFC000"/>
                </a:solidFill>
              </a:rPr>
              <a:t> das </a:t>
            </a:r>
            <a:r>
              <a:rPr lang="en-US" sz="2000" b="1" i="1" dirty="0" err="1">
                <a:solidFill>
                  <a:srgbClr val="FFC000"/>
                </a:solidFill>
              </a:rPr>
              <a:t>Objekt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größer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kleiner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ist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als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Fußball</a:t>
            </a:r>
            <a:r>
              <a:rPr lang="en-US" sz="2000" b="1" i="1" dirty="0">
                <a:solidFill>
                  <a:srgbClr val="FFC000"/>
                </a:solidFill>
              </a:rPr>
              <a:t>, egal </a:t>
            </a:r>
            <a:r>
              <a:rPr lang="en-US" sz="2000" b="1" i="1" dirty="0" err="1">
                <a:solidFill>
                  <a:srgbClr val="FFC000"/>
                </a:solidFill>
              </a:rPr>
              <a:t>ob</a:t>
            </a:r>
            <a:r>
              <a:rPr lang="en-US" sz="2000" b="1" i="1" dirty="0">
                <a:solidFill>
                  <a:srgbClr val="FFC000"/>
                </a:solidFill>
              </a:rPr>
              <a:t> das Wort relevant </a:t>
            </a:r>
            <a:r>
              <a:rPr lang="en-US" sz="2000" b="1" i="1" dirty="0" err="1">
                <a:solidFill>
                  <a:srgbClr val="FFC000"/>
                </a:solidFill>
              </a:rPr>
              <a:t>ist</a:t>
            </a:r>
            <a:r>
              <a:rPr lang="en-US" sz="2000" b="1" i="1" dirty="0">
                <a:solidFill>
                  <a:srgbClr val="FFC000"/>
                </a:solidFill>
              </a:rPr>
              <a:t>,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nicht</a:t>
            </a:r>
            <a:r>
              <a:rPr lang="en-US" sz="2000" b="1" i="1" dirty="0">
                <a:solidFill>
                  <a:srgbClr val="FFC000"/>
                </a:solidFill>
              </a:rPr>
              <a:t>! </a:t>
            </a: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müssen</a:t>
            </a:r>
            <a:r>
              <a:rPr lang="en-US" sz="2000" b="1" i="1" dirty="0">
                <a:solidFill>
                  <a:schemeClr val="bg1"/>
                </a:solidFill>
              </a:rPr>
              <a:t> Sie die </a:t>
            </a:r>
            <a:r>
              <a:rPr lang="en-US" sz="2000" b="1" i="1" dirty="0" err="1">
                <a:solidFill>
                  <a:schemeClr val="bg1"/>
                </a:solidFill>
              </a:rPr>
              <a:t>Worte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in </a:t>
            </a:r>
            <a:r>
              <a:rPr lang="en-US" sz="2000" b="1" i="1" dirty="0" err="1">
                <a:solidFill>
                  <a:srgbClr val="FFC000"/>
                </a:solidFill>
              </a:rPr>
              <a:t>korrekter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Reihenfolge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einem</a:t>
            </a:r>
            <a:r>
              <a:rPr lang="en-US" sz="2000" b="1" i="1" dirty="0">
                <a:solidFill>
                  <a:schemeClr val="bg1"/>
                </a:solidFill>
              </a:rPr>
              <a:t> Kreis </a:t>
            </a:r>
            <a:r>
              <a:rPr lang="en-US" sz="2000" b="1" i="1" dirty="0" err="1">
                <a:solidFill>
                  <a:schemeClr val="bg1"/>
                </a:solidFill>
              </a:rPr>
              <a:t>mit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ingesamt</a:t>
            </a:r>
            <a:r>
              <a:rPr lang="en-US" sz="2000" b="1" i="1" dirty="0">
                <a:solidFill>
                  <a:schemeClr val="bg1"/>
                </a:solidFill>
              </a:rPr>
              <a:t> 20 </a:t>
            </a:r>
            <a:r>
              <a:rPr lang="en-US" sz="2000" b="1" i="1" dirty="0" err="1">
                <a:solidFill>
                  <a:schemeClr val="bg1"/>
                </a:solidFill>
              </a:rPr>
              <a:t>Worten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auswählen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„L“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wenn das Objekt größer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„D“, wenn es kleiner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5235220" y="179672"/>
            <a:ext cx="1721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Pause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4670167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5682600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41FB3A-0E43-4A54-88A5-7FFC44A6345E}"/>
              </a:ext>
            </a:extLst>
          </p:cNvPr>
          <p:cNvSpPr/>
          <p:nvPr/>
        </p:nvSpPr>
        <p:spPr>
          <a:xfrm>
            <a:off x="9086863" y="4670167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C63BA2-484D-442F-AA99-2ED1638BD9F6}"/>
              </a:ext>
            </a:extLst>
          </p:cNvPr>
          <p:cNvSpPr txBox="1"/>
          <p:nvPr/>
        </p:nvSpPr>
        <p:spPr>
          <a:xfrm>
            <a:off x="7843956" y="5682600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6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3DE0F92-CE28-4067-A812-3AD9D880C641}"/>
              </a:ext>
            </a:extLst>
          </p:cNvPr>
          <p:cNvSpPr txBox="1"/>
          <p:nvPr/>
        </p:nvSpPr>
        <p:spPr>
          <a:xfrm>
            <a:off x="723900" y="1405549"/>
            <a:ext cx="107442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5 Worte merken, die entweder auf der rechten oder linken Seite des Bildschirmes nacheinander gezeigt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jedem gezeigten Wort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ob Sie sich das nachfolgende Wort merken sollen, oder nicht. Bei Worten die Sie sich merken sollen, müssen Sie sich die genaue Reihenfolge in der diese präsentiert wurden einprägen.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 Zusätzlich müssen Sie bei </a:t>
            </a:r>
            <a:r>
              <a:rPr lang="de-DE" b="1" i="1" dirty="0">
                <a:solidFill>
                  <a:srgbClr val="FFC000"/>
                </a:solidFill>
              </a:rPr>
              <a:t>jedem Wort </a:t>
            </a:r>
            <a:r>
              <a:rPr lang="de-DE" dirty="0">
                <a:solidFill>
                  <a:schemeClr val="bg1"/>
                </a:solidFill>
              </a:rPr>
              <a:t>so schnell und korrekt wie möglich entscheiden, ob das jeweilig gezeigte Objekt</a:t>
            </a:r>
            <a:r>
              <a:rPr lang="de-DE" b="1" i="1" dirty="0">
                <a:solidFill>
                  <a:srgbClr val="FF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größer oder kleiner ist als ein Fußball</a:t>
            </a:r>
            <a:r>
              <a:rPr lang="de-DE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alle Worte gezeigt wurden, erscheint ein </a:t>
            </a:r>
            <a:r>
              <a:rPr lang="de-DE" b="1" i="1" dirty="0">
                <a:solidFill>
                  <a:srgbClr val="FFC000"/>
                </a:solidFill>
              </a:rPr>
              <a:t>Kreis mit insgesamt 20 Worten</a:t>
            </a:r>
            <a:r>
              <a:rPr lang="de-DE" dirty="0">
                <a:solidFill>
                  <a:schemeClr val="bg1"/>
                </a:solidFill>
              </a:rPr>
              <a:t>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merkenden Worte in der korrekten Reihenfolge </a:t>
            </a:r>
            <a:r>
              <a:rPr lang="de-DE" dirty="0">
                <a:solidFill>
                  <a:schemeClr val="bg1"/>
                </a:solidFill>
              </a:rPr>
              <a:t>mit einem Mausklick auswählen müssen.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direkt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46634D-8138-45E6-98F5-7E4455397721}"/>
              </a:ext>
            </a:extLst>
          </p:cNvPr>
          <p:cNvSpPr txBox="1"/>
          <p:nvPr/>
        </p:nvSpPr>
        <p:spPr>
          <a:xfrm>
            <a:off x="2685547" y="179672"/>
            <a:ext cx="682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Verbale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A3D5BA2-6BA1-4F03-A4A9-E976B11934E5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" name="Pfeil nach links 4">
            <a:extLst>
              <a:ext uri="{FF2B5EF4-FFF2-40B4-BE49-F238E27FC236}">
                <a16:creationId xmlns:a16="http://schemas.microsoft.com/office/drawing/2014/main" id="{452C3097-BDA6-495C-A9A0-30DB43411583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47071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75216" y="357395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diesem Beispielversuch werden Sie vor jedem Wort einen Hinweis erhalten, ob Sie sich das Wort merken müssen, oder nicht.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Bei Worten die Sie sich merken müssen, erscheint ein </a:t>
            </a:r>
            <a:r>
              <a:rPr lang="de-DE" sz="2000" b="1" i="1" dirty="0">
                <a:solidFill>
                  <a:srgbClr val="00B0F0"/>
                </a:solidFill>
                <a:latin typeface="Calibri" panose="020F0502020204030204"/>
              </a:rPr>
              <a:t>blauer Kreis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 bei Worten bei denen Sie nur bewerten sollen ob sie größer sind als ein </a:t>
            </a:r>
            <a:r>
              <a:rPr lang="de-DE" sz="2000" dirty="0" err="1">
                <a:solidFill>
                  <a:prstClr val="white"/>
                </a:solidFill>
                <a:latin typeface="Calibri" panose="020F0502020204030204"/>
              </a:rPr>
              <a:t>Fussball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, ein </a:t>
            </a:r>
            <a:r>
              <a:rPr lang="de-DE" sz="2000" b="1" i="1" dirty="0">
                <a:solidFill>
                  <a:srgbClr val="92D14F"/>
                </a:solidFill>
                <a:latin typeface="Calibri" panose="020F0502020204030204"/>
              </a:rPr>
              <a:t>grüner Kreis</a:t>
            </a:r>
            <a:r>
              <a:rPr lang="de-DE" sz="2000" dirty="0">
                <a:solidFill>
                  <a:schemeClr val="bg1"/>
                </a:solidFill>
                <a:latin typeface="Calibri" panose="020F0502020204030204"/>
              </a:rPr>
              <a:t>. </a:t>
            </a:r>
            <a:r>
              <a:rPr lang="de-DE" sz="2000" b="1" i="1" dirty="0">
                <a:solidFill>
                  <a:srgbClr val="C00000"/>
                </a:solidFill>
                <a:latin typeface="Calibri" panose="020F0502020204030204"/>
              </a:rPr>
              <a:t>Sie müssen jedoch jedes mal entscheiden, </a:t>
            </a:r>
            <a:r>
              <a:rPr lang="en-US" sz="2000" b="1" i="1" dirty="0" err="1">
                <a:solidFill>
                  <a:srgbClr val="C00000"/>
                </a:solidFill>
              </a:rPr>
              <a:t>ob</a:t>
            </a:r>
            <a:r>
              <a:rPr lang="en-US" sz="2000" b="1" i="1" dirty="0">
                <a:solidFill>
                  <a:srgbClr val="C00000"/>
                </a:solidFill>
              </a:rPr>
              <a:t> das </a:t>
            </a:r>
            <a:r>
              <a:rPr lang="en-US" sz="2000" b="1" i="1" dirty="0" err="1">
                <a:solidFill>
                  <a:srgbClr val="C00000"/>
                </a:solidFill>
              </a:rPr>
              <a:t>Objekt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größer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oder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kleiner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ist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als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ein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Fussball</a:t>
            </a:r>
            <a:r>
              <a:rPr lang="en-US" sz="2000" b="1" i="1" dirty="0">
                <a:solidFill>
                  <a:srgbClr val="C00000"/>
                </a:solidFill>
              </a:rPr>
              <a:t>, egal </a:t>
            </a:r>
            <a:r>
              <a:rPr lang="en-US" sz="2000" b="1" i="1" dirty="0" err="1">
                <a:solidFill>
                  <a:srgbClr val="C00000"/>
                </a:solidFill>
              </a:rPr>
              <a:t>ob</a:t>
            </a:r>
            <a:r>
              <a:rPr lang="en-US" sz="2000" b="1" i="1" dirty="0">
                <a:solidFill>
                  <a:srgbClr val="C00000"/>
                </a:solidFill>
              </a:rPr>
              <a:t> das Wort relevant </a:t>
            </a:r>
            <a:r>
              <a:rPr lang="en-US" sz="2000" b="1" i="1" dirty="0" err="1">
                <a:solidFill>
                  <a:srgbClr val="C00000"/>
                </a:solidFill>
              </a:rPr>
              <a:t>ist</a:t>
            </a:r>
            <a:r>
              <a:rPr lang="en-US" sz="2000" b="1" i="1" dirty="0">
                <a:solidFill>
                  <a:srgbClr val="C00000"/>
                </a:solidFill>
              </a:rPr>
              <a:t>, </a:t>
            </a:r>
            <a:r>
              <a:rPr lang="en-US" sz="2000" b="1" i="1" dirty="0" err="1">
                <a:solidFill>
                  <a:srgbClr val="C00000"/>
                </a:solidFill>
              </a:rPr>
              <a:t>oder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nicht</a:t>
            </a:r>
            <a:r>
              <a:rPr lang="en-US" sz="2000" b="1" i="1" dirty="0">
                <a:solidFill>
                  <a:srgbClr val="C00000"/>
                </a:solidFill>
              </a:rPr>
              <a:t>! </a:t>
            </a: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feil nach links 5"/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2685547" y="179672"/>
            <a:ext cx="682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Verbale </a:t>
            </a:r>
            <a:r>
              <a:rPr lang="de-DE" sz="4000" b="1" dirty="0" err="1">
                <a:solidFill>
                  <a:schemeClr val="bg1"/>
                </a:solidFill>
              </a:rPr>
              <a:t>Complex</a:t>
            </a:r>
            <a:r>
              <a:rPr lang="de-DE" sz="4000" b="1" dirty="0">
                <a:solidFill>
                  <a:schemeClr val="bg1"/>
                </a:solidFill>
              </a:rPr>
              <a:t> Span Aufgabe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3733580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08B85C1-EDDF-42E6-A7C5-245367CA0B13}"/>
              </a:ext>
            </a:extLst>
          </p:cNvPr>
          <p:cNvSpPr/>
          <p:nvPr/>
        </p:nvSpPr>
        <p:spPr>
          <a:xfrm>
            <a:off x="9062799" y="3733580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4746013"/>
            <a:ext cx="337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die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genau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3630F3A-2392-4430-A19D-38B64DA07539}"/>
              </a:ext>
            </a:extLst>
          </p:cNvPr>
          <p:cNvSpPr txBox="1"/>
          <p:nvPr/>
        </p:nvSpPr>
        <p:spPr>
          <a:xfrm>
            <a:off x="7819892" y="4746013"/>
            <a:ext cx="337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dirty="0" err="1">
                <a:solidFill>
                  <a:schemeClr val="bg1"/>
                </a:solidFill>
              </a:rPr>
              <a:t>nicht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relevant </a:t>
            </a:r>
            <a:r>
              <a:rPr lang="en-US" sz="2000" dirty="0" err="1">
                <a:solidFill>
                  <a:schemeClr val="bg1"/>
                </a:solidFill>
              </a:rPr>
              <a:t>sind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rechts 6"/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75216" y="972947"/>
            <a:ext cx="107442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 Worten mit einem ein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92D1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grüner Kreis</a:t>
            </a:r>
            <a:r>
              <a:rPr lang="de-DE" sz="2000" dirty="0">
                <a:solidFill>
                  <a:prstClr val="white"/>
                </a:solidFill>
                <a:latin typeface="Calibri" panose="020F0502020204030204"/>
              </a:rPr>
              <a:t> als Hinweis,</a:t>
            </a: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 denen Sie nur bewerten sollen ob sie größer sind als ein 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 drücken Sie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„L“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wenn das Objekt größer</a:t>
            </a:r>
            <a:r>
              <a:rPr kumimoji="0" lang="de-DE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ist </a:t>
            </a:r>
            <a:r>
              <a:rPr kumimoji="0" lang="de-DE" sz="20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 ein </a:t>
            </a:r>
            <a:r>
              <a:rPr kumimoji="0" lang="de-DE" sz="2000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20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 die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„D“, wenn es kleiner </a:t>
            </a:r>
            <a:r>
              <a:rPr kumimoji="0" lang="de-DE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Fußball.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feil nach links 5"/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AB76EF-68B8-417A-B75F-EFA6DDC24697}"/>
              </a:ext>
            </a:extLst>
          </p:cNvPr>
          <p:cNvSpPr txBox="1"/>
          <p:nvPr/>
        </p:nvSpPr>
        <p:spPr>
          <a:xfrm>
            <a:off x="2685547" y="179672"/>
            <a:ext cx="6820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78BB4B-9E16-47F3-BB66-EF4AB361C55B}"/>
              </a:ext>
            </a:extLst>
          </p:cNvPr>
          <p:cNvSpPr/>
          <p:nvPr/>
        </p:nvSpPr>
        <p:spPr>
          <a:xfrm>
            <a:off x="2059518" y="3733580"/>
            <a:ext cx="887307" cy="850491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08B85C1-EDDF-42E6-A7C5-245367CA0B13}"/>
              </a:ext>
            </a:extLst>
          </p:cNvPr>
          <p:cNvSpPr/>
          <p:nvPr/>
        </p:nvSpPr>
        <p:spPr>
          <a:xfrm>
            <a:off x="9062799" y="3733580"/>
            <a:ext cx="887307" cy="850491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C598CB-0A31-4463-9756-4DB87CF22F9A}"/>
              </a:ext>
            </a:extLst>
          </p:cNvPr>
          <p:cNvSpPr txBox="1"/>
          <p:nvPr/>
        </p:nvSpPr>
        <p:spPr>
          <a:xfrm>
            <a:off x="772584" y="4746013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die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3630F3A-2392-4430-A19D-38B64DA07539}"/>
              </a:ext>
            </a:extLst>
          </p:cNvPr>
          <p:cNvSpPr txBox="1"/>
          <p:nvPr/>
        </p:nvSpPr>
        <p:spPr>
          <a:xfrm>
            <a:off x="7819892" y="4746013"/>
            <a:ext cx="337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entscheiden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müssen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größer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Kleiner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59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557306" y="362999"/>
            <a:ext cx="7077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19DAD3-4C47-41BB-988A-77210A014CA3}"/>
              </a:ext>
            </a:extLst>
          </p:cNvPr>
          <p:cNvSpPr/>
          <p:nvPr/>
        </p:nvSpPr>
        <p:spPr>
          <a:xfrm>
            <a:off x="564734" y="1499610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29CDAB8-166D-455B-AF1A-EA3048858195}"/>
              </a:ext>
            </a:extLst>
          </p:cNvPr>
          <p:cNvGrpSpPr/>
          <p:nvPr/>
        </p:nvGrpSpPr>
        <p:grpSpPr>
          <a:xfrm>
            <a:off x="418048" y="2025997"/>
            <a:ext cx="1724973" cy="628242"/>
            <a:chOff x="2877614" y="2738993"/>
            <a:chExt cx="1724973" cy="628242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579C613-C9A5-4F17-85CD-DF321D0B00BE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6916C86-1D94-4A4D-A105-0381F02CF4B6}"/>
                </a:ext>
              </a:extLst>
            </p:cNvPr>
            <p:cNvSpPr txBox="1"/>
            <p:nvPr/>
          </p:nvSpPr>
          <p:spPr>
            <a:xfrm>
              <a:off x="2877614" y="2871414"/>
              <a:ext cx="84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Stempel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9F2CE31-2BA9-4BD1-958D-751BEEAB55CF}"/>
                </a:ext>
              </a:extLst>
            </p:cNvPr>
            <p:cNvSpPr txBox="1"/>
            <p:nvPr/>
          </p:nvSpPr>
          <p:spPr>
            <a:xfrm>
              <a:off x="3800061" y="2860620"/>
              <a:ext cx="802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temSpel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BD7266D-73A9-4494-A7A0-B1744413DE87}"/>
              </a:ext>
            </a:extLst>
          </p:cNvPr>
          <p:cNvGrpSpPr/>
          <p:nvPr/>
        </p:nvGrpSpPr>
        <p:grpSpPr>
          <a:xfrm>
            <a:off x="1230713" y="3447901"/>
            <a:ext cx="1442934" cy="628242"/>
            <a:chOff x="2935187" y="2738993"/>
            <a:chExt cx="1442934" cy="628242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4C00044-1729-4F26-8507-7B496D0BB738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5B03E61-7D16-491B-8F6F-D6E5E83F45D8}"/>
                </a:ext>
              </a:extLst>
            </p:cNvPr>
            <p:cNvSpPr txBox="1"/>
            <p:nvPr/>
          </p:nvSpPr>
          <p:spPr>
            <a:xfrm>
              <a:off x="2935187" y="2872918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Haus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F3FBE10-E800-4389-8C92-2BB4C381FFD3}"/>
                </a:ext>
              </a:extLst>
            </p:cNvPr>
            <p:cNvSpPr txBox="1"/>
            <p:nvPr/>
          </p:nvSpPr>
          <p:spPr>
            <a:xfrm>
              <a:off x="3781098" y="2872918"/>
              <a:ext cx="597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sauH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34772C-2654-4C86-9751-46FB531AC3B2}"/>
              </a:ext>
            </a:extLst>
          </p:cNvPr>
          <p:cNvGrpSpPr/>
          <p:nvPr/>
        </p:nvGrpSpPr>
        <p:grpSpPr>
          <a:xfrm>
            <a:off x="2030978" y="4940549"/>
            <a:ext cx="1432722" cy="628242"/>
            <a:chOff x="2967494" y="2738993"/>
            <a:chExt cx="1432722" cy="628242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0C0924E5-1A32-440C-9074-572BFC333B34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F176AE6-916B-4423-84E0-D280A162E2ED}"/>
                </a:ext>
              </a:extLst>
            </p:cNvPr>
            <p:cNvSpPr txBox="1"/>
            <p:nvPr/>
          </p:nvSpPr>
          <p:spPr>
            <a:xfrm>
              <a:off x="3649221" y="2865871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Stift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98BB5FFC-F97A-491B-B8C8-8F5C0B32395D}"/>
                </a:ext>
              </a:extLst>
            </p:cNvPr>
            <p:cNvSpPr txBox="1"/>
            <p:nvPr/>
          </p:nvSpPr>
          <p:spPr>
            <a:xfrm>
              <a:off x="2967494" y="2872918"/>
              <a:ext cx="71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ftiSf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C9287A6-406C-4611-935F-34AE0378B27A}"/>
              </a:ext>
            </a:extLst>
          </p:cNvPr>
          <p:cNvGrpSpPr/>
          <p:nvPr/>
        </p:nvGrpSpPr>
        <p:grpSpPr>
          <a:xfrm>
            <a:off x="4280912" y="2062584"/>
            <a:ext cx="1534576" cy="628242"/>
            <a:chOff x="2935187" y="2738993"/>
            <a:chExt cx="1534576" cy="628242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1D7AA056-F818-46F4-B786-75EDC680D691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B577521-F377-443F-A3D3-EF114BA56361}"/>
                </a:ext>
              </a:extLst>
            </p:cNvPr>
            <p:cNvSpPr txBox="1"/>
            <p:nvPr/>
          </p:nvSpPr>
          <p:spPr>
            <a:xfrm>
              <a:off x="2935187" y="2872918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Münze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C8265323-8A40-4FC6-B0F1-485E51539345}"/>
                </a:ext>
              </a:extLst>
            </p:cNvPr>
            <p:cNvSpPr txBox="1"/>
            <p:nvPr/>
          </p:nvSpPr>
          <p:spPr>
            <a:xfrm>
              <a:off x="3781098" y="2872918"/>
              <a:ext cx="688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ünzMe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DA62444-7274-4E34-8A51-6D32C2772FCC}"/>
              </a:ext>
            </a:extLst>
          </p:cNvPr>
          <p:cNvGrpSpPr/>
          <p:nvPr/>
        </p:nvGrpSpPr>
        <p:grpSpPr>
          <a:xfrm>
            <a:off x="5049837" y="3478944"/>
            <a:ext cx="1544073" cy="628242"/>
            <a:chOff x="2918203" y="2738993"/>
            <a:chExt cx="1544073" cy="628242"/>
          </a:xfrm>
        </p:grpSpPr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EFF11479-28DA-46B5-B3B6-2C60711388A1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741215A-C99E-4288-8A07-AD88C5E9C30D}"/>
                </a:ext>
              </a:extLst>
            </p:cNvPr>
            <p:cNvSpPr txBox="1"/>
            <p:nvPr/>
          </p:nvSpPr>
          <p:spPr>
            <a:xfrm>
              <a:off x="2918203" y="2877022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lascheF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2F6B5D50-0D18-48B1-8AEE-6323A2E08017}"/>
                </a:ext>
              </a:extLst>
            </p:cNvPr>
            <p:cNvSpPr txBox="1"/>
            <p:nvPr/>
          </p:nvSpPr>
          <p:spPr>
            <a:xfrm>
              <a:off x="3711281" y="2870506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Flasche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836EA12-5126-4F3E-8668-456628ACCDD1}"/>
              </a:ext>
            </a:extLst>
          </p:cNvPr>
          <p:cNvGrpSpPr/>
          <p:nvPr/>
        </p:nvGrpSpPr>
        <p:grpSpPr>
          <a:xfrm>
            <a:off x="5766171" y="4972598"/>
            <a:ext cx="1432722" cy="628242"/>
            <a:chOff x="2967494" y="2738993"/>
            <a:chExt cx="1432722" cy="628242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D8210CF-BE17-4C6C-A60F-B80CC3C5627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1124B5E2-FF19-48D2-896D-56CD6BD3B263}"/>
                </a:ext>
              </a:extLst>
            </p:cNvPr>
            <p:cNvSpPr txBox="1"/>
            <p:nvPr/>
          </p:nvSpPr>
          <p:spPr>
            <a:xfrm>
              <a:off x="3649221" y="2865871"/>
              <a:ext cx="75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Teller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C9E737CF-E63D-435A-BA6C-C3313654358E}"/>
                </a:ext>
              </a:extLst>
            </p:cNvPr>
            <p:cNvSpPr txBox="1"/>
            <p:nvPr/>
          </p:nvSpPr>
          <p:spPr>
            <a:xfrm>
              <a:off x="2967494" y="2872918"/>
              <a:ext cx="71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rlleTe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AE21A51-A664-4385-883A-257496230846}"/>
              </a:ext>
            </a:extLst>
          </p:cNvPr>
          <p:cNvCxnSpPr>
            <a:cxnSpLocks/>
          </p:cNvCxnSpPr>
          <p:nvPr/>
        </p:nvCxnSpPr>
        <p:spPr>
          <a:xfrm>
            <a:off x="351718" y="2286275"/>
            <a:ext cx="1322965" cy="3282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F8FA068-94D9-40DB-B97C-79C9895E7459}"/>
              </a:ext>
            </a:extLst>
          </p:cNvPr>
          <p:cNvCxnSpPr>
            <a:cxnSpLocks/>
          </p:cNvCxnSpPr>
          <p:nvPr/>
        </p:nvCxnSpPr>
        <p:spPr>
          <a:xfrm>
            <a:off x="4145427" y="1969199"/>
            <a:ext cx="1322965" cy="3282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B8050E2-34F0-40A9-9556-D26E511082AC}"/>
              </a:ext>
            </a:extLst>
          </p:cNvPr>
          <p:cNvSpPr txBox="1"/>
          <p:nvPr/>
        </p:nvSpPr>
        <p:spPr>
          <a:xfrm rot="4051233">
            <a:off x="250846" y="4034762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AABD340-79A5-42F1-9636-57EAC6584821}"/>
              </a:ext>
            </a:extLst>
          </p:cNvPr>
          <p:cNvSpPr txBox="1"/>
          <p:nvPr/>
        </p:nvSpPr>
        <p:spPr>
          <a:xfrm rot="4051233">
            <a:off x="3957231" y="3377508"/>
            <a:ext cx="1144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Zeit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1E8AC48-4DFB-4065-A5B0-158360A4D67B}"/>
              </a:ext>
            </a:extLst>
          </p:cNvPr>
          <p:cNvSpPr/>
          <p:nvPr/>
        </p:nvSpPr>
        <p:spPr>
          <a:xfrm>
            <a:off x="1324067" y="2941121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ADB097C-2404-464F-91AA-2A65BEC6430A}"/>
              </a:ext>
            </a:extLst>
          </p:cNvPr>
          <p:cNvSpPr/>
          <p:nvPr/>
        </p:nvSpPr>
        <p:spPr>
          <a:xfrm>
            <a:off x="2077080" y="4492138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14F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F2DE32ED-1AEE-4A42-B71A-EACD1613074F}"/>
              </a:ext>
            </a:extLst>
          </p:cNvPr>
          <p:cNvSpPr/>
          <p:nvPr/>
        </p:nvSpPr>
        <p:spPr>
          <a:xfrm>
            <a:off x="4463074" y="1562295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8ACDB33-1D3D-4C2E-9065-09C8DB3F986E}"/>
              </a:ext>
            </a:extLst>
          </p:cNvPr>
          <p:cNvSpPr/>
          <p:nvPr/>
        </p:nvSpPr>
        <p:spPr>
          <a:xfrm>
            <a:off x="5189115" y="2990212"/>
            <a:ext cx="234520" cy="241137"/>
          </a:xfrm>
          <a:prstGeom prst="ellipse">
            <a:avLst/>
          </a:prstGeom>
          <a:solidFill>
            <a:srgbClr val="01B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1E12F71-ACBD-461D-BC7B-986E40924F3D}"/>
              </a:ext>
            </a:extLst>
          </p:cNvPr>
          <p:cNvSpPr/>
          <p:nvPr/>
        </p:nvSpPr>
        <p:spPr>
          <a:xfrm>
            <a:off x="5903881" y="4483860"/>
            <a:ext cx="234520" cy="241137"/>
          </a:xfrm>
          <a:prstGeom prst="ellipse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C0B12B97-CB35-4F85-BE9D-F60919107058}"/>
              </a:ext>
            </a:extLst>
          </p:cNvPr>
          <p:cNvSpPr/>
          <p:nvPr/>
        </p:nvSpPr>
        <p:spPr>
          <a:xfrm>
            <a:off x="2057426" y="1933575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eschweifte Klammer rechts 74">
            <a:extLst>
              <a:ext uri="{FF2B5EF4-FFF2-40B4-BE49-F238E27FC236}">
                <a16:creationId xmlns:a16="http://schemas.microsoft.com/office/drawing/2014/main" id="{71032E02-FA88-4C18-B020-7D93CD2DD219}"/>
              </a:ext>
            </a:extLst>
          </p:cNvPr>
          <p:cNvSpPr/>
          <p:nvPr/>
        </p:nvSpPr>
        <p:spPr>
          <a:xfrm>
            <a:off x="2586460" y="3348080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eschweifte Klammer rechts 75">
            <a:extLst>
              <a:ext uri="{FF2B5EF4-FFF2-40B4-BE49-F238E27FC236}">
                <a16:creationId xmlns:a16="http://schemas.microsoft.com/office/drawing/2014/main" id="{577D24FC-B7CC-4352-BD04-2F5787339956}"/>
              </a:ext>
            </a:extLst>
          </p:cNvPr>
          <p:cNvSpPr/>
          <p:nvPr/>
        </p:nvSpPr>
        <p:spPr>
          <a:xfrm>
            <a:off x="3292570" y="4831511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eschweifte Klammer rechts 76">
            <a:extLst>
              <a:ext uri="{FF2B5EF4-FFF2-40B4-BE49-F238E27FC236}">
                <a16:creationId xmlns:a16="http://schemas.microsoft.com/office/drawing/2014/main" id="{7235AA11-890F-4338-B0E9-90973A0B3ABB}"/>
              </a:ext>
            </a:extLst>
          </p:cNvPr>
          <p:cNvSpPr/>
          <p:nvPr/>
        </p:nvSpPr>
        <p:spPr>
          <a:xfrm>
            <a:off x="5942568" y="1955137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eschweifte Klammer rechts 77">
            <a:extLst>
              <a:ext uri="{FF2B5EF4-FFF2-40B4-BE49-F238E27FC236}">
                <a16:creationId xmlns:a16="http://schemas.microsoft.com/office/drawing/2014/main" id="{98F3438A-38B3-4F2A-B87F-87363F3D235C}"/>
              </a:ext>
            </a:extLst>
          </p:cNvPr>
          <p:cNvSpPr/>
          <p:nvPr/>
        </p:nvSpPr>
        <p:spPr>
          <a:xfrm>
            <a:off x="6691098" y="3386259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eschweifte Klammer rechts 78">
            <a:extLst>
              <a:ext uri="{FF2B5EF4-FFF2-40B4-BE49-F238E27FC236}">
                <a16:creationId xmlns:a16="http://schemas.microsoft.com/office/drawing/2014/main" id="{5181FE67-1074-43B7-8762-4FB7D877B4EE}"/>
              </a:ext>
            </a:extLst>
          </p:cNvPr>
          <p:cNvSpPr/>
          <p:nvPr/>
        </p:nvSpPr>
        <p:spPr>
          <a:xfrm>
            <a:off x="7397208" y="4869690"/>
            <a:ext cx="344678" cy="846318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315FB7C-C3F4-428F-A975-27FF7F798AE1}"/>
              </a:ext>
            </a:extLst>
          </p:cNvPr>
          <p:cNvSpPr txBox="1"/>
          <p:nvPr/>
        </p:nvSpPr>
        <p:spPr>
          <a:xfrm>
            <a:off x="2350482" y="2113912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EC3B7DC-DA26-46A7-BC0F-1FCF07B7F348}"/>
              </a:ext>
            </a:extLst>
          </p:cNvPr>
          <p:cNvSpPr txBox="1"/>
          <p:nvPr/>
        </p:nvSpPr>
        <p:spPr>
          <a:xfrm>
            <a:off x="2833637" y="3509251"/>
            <a:ext cx="127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ACFCF9A-71FF-4EE8-9309-FD843CD538EC}"/>
              </a:ext>
            </a:extLst>
          </p:cNvPr>
          <p:cNvSpPr txBox="1"/>
          <p:nvPr/>
        </p:nvSpPr>
        <p:spPr>
          <a:xfrm>
            <a:off x="3556132" y="4983294"/>
            <a:ext cx="134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839C84F-6E36-4927-BA6F-689758DF0B8C}"/>
              </a:ext>
            </a:extLst>
          </p:cNvPr>
          <p:cNvSpPr txBox="1"/>
          <p:nvPr/>
        </p:nvSpPr>
        <p:spPr>
          <a:xfrm>
            <a:off x="7486626" y="5023835"/>
            <a:ext cx="141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2D14F"/>
                </a:solidFill>
              </a:rPr>
              <a:t>Nur </a:t>
            </a:r>
            <a:r>
              <a:rPr lang="en-US" sz="1400" dirty="0" err="1">
                <a:solidFill>
                  <a:srgbClr val="92D14F"/>
                </a:solidFill>
              </a:rPr>
              <a:t>Größe</a:t>
            </a:r>
            <a:r>
              <a:rPr lang="en-US" sz="1400" dirty="0">
                <a:solidFill>
                  <a:srgbClr val="92D14F"/>
                </a:solidFill>
              </a:rPr>
              <a:t> </a:t>
            </a:r>
            <a:r>
              <a:rPr lang="en-US" sz="1400" dirty="0" err="1">
                <a:solidFill>
                  <a:srgbClr val="92D14F"/>
                </a:solidFill>
              </a:rPr>
              <a:t>Bewerten</a:t>
            </a:r>
            <a:endParaRPr lang="en-US" sz="1400" dirty="0">
              <a:solidFill>
                <a:srgbClr val="92D14F"/>
              </a:solidFill>
            </a:endParaRP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9085552" y="1858277"/>
            <a:ext cx="30281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Hier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sehen</a:t>
            </a:r>
            <a:r>
              <a:rPr lang="en-US" sz="1600" dirty="0">
                <a:solidFill>
                  <a:schemeClr val="bg1"/>
                </a:solidFill>
              </a:rPr>
              <a:t> Sie den </a:t>
            </a:r>
            <a:r>
              <a:rPr lang="en-US" sz="1600" dirty="0" err="1">
                <a:solidFill>
                  <a:schemeClr val="bg1"/>
                </a:solidFill>
              </a:rPr>
              <a:t>Ablauf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eines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Versuches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nur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drei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Worten</a:t>
            </a:r>
            <a:r>
              <a:rPr lang="en-US" sz="1600" dirty="0">
                <a:solidFill>
                  <a:schemeClr val="bg1"/>
                </a:solidFill>
              </a:rPr>
              <a:t>, die Sie </a:t>
            </a:r>
            <a:r>
              <a:rPr lang="en-US" sz="1600" dirty="0" err="1">
                <a:solidFill>
                  <a:schemeClr val="bg1"/>
                </a:solidFill>
              </a:rPr>
              <a:t>sich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merken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müssen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b="1" i="1" dirty="0">
                <a:solidFill>
                  <a:srgbClr val="FFC000"/>
                </a:solidFill>
              </a:rPr>
              <a:t>Achtung: </a:t>
            </a:r>
            <a:r>
              <a:rPr lang="en-US" sz="1600" b="1" i="1" dirty="0" err="1">
                <a:solidFill>
                  <a:srgbClr val="FFC000"/>
                </a:solidFill>
              </a:rPr>
              <a:t>später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werden</a:t>
            </a:r>
            <a:r>
              <a:rPr lang="en-US" sz="1600" b="1" i="1" dirty="0">
                <a:solidFill>
                  <a:srgbClr val="FFC000"/>
                </a:solidFill>
              </a:rPr>
              <a:t> es 5 </a:t>
            </a:r>
            <a:r>
              <a:rPr lang="en-US" sz="1600" b="1" i="1" dirty="0" err="1">
                <a:solidFill>
                  <a:srgbClr val="FFC000"/>
                </a:solidFill>
              </a:rPr>
              <a:t>Worte</a:t>
            </a:r>
            <a:r>
              <a:rPr lang="en-US" sz="1600" b="1" i="1" dirty="0">
                <a:solidFill>
                  <a:srgbClr val="FFC000"/>
                </a:solidFill>
              </a:rPr>
              <a:t> sein !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i="1" dirty="0" err="1">
                <a:solidFill>
                  <a:srgbClr val="01B0F1"/>
                </a:solidFill>
              </a:rPr>
              <a:t>Merken</a:t>
            </a:r>
            <a:r>
              <a:rPr lang="en-US" sz="1600" dirty="0">
                <a:solidFill>
                  <a:schemeClr val="bg1"/>
                </a:solidFill>
              </a:rPr>
              <a:t> Sie </a:t>
            </a:r>
            <a:r>
              <a:rPr lang="en-US" sz="1600" dirty="0" err="1">
                <a:solidFill>
                  <a:schemeClr val="bg1"/>
                </a:solidFill>
              </a:rPr>
              <a:t>sich</a:t>
            </a:r>
            <a:r>
              <a:rPr lang="en-US" sz="1600" dirty="0">
                <a:solidFill>
                  <a:schemeClr val="bg1"/>
                </a:solidFill>
              </a:rPr>
              <a:t> alle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einem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01B0F1"/>
                </a:solidFill>
              </a:rPr>
              <a:t>blauen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Hinweis</a:t>
            </a:r>
            <a:r>
              <a:rPr lang="en-US" sz="1600" dirty="0">
                <a:solidFill>
                  <a:schemeClr val="bg1"/>
                </a:solidFill>
              </a:rPr>
              <a:t>! Die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einem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92D14F"/>
                </a:solidFill>
              </a:rPr>
              <a:t>grünen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Hinweis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sind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92D050"/>
                </a:solidFill>
              </a:rPr>
              <a:t>nicht</a:t>
            </a:r>
            <a:r>
              <a:rPr lang="en-US" sz="1600" b="1" i="1" dirty="0">
                <a:solidFill>
                  <a:srgbClr val="92D050"/>
                </a:solidFill>
              </a:rPr>
              <a:t> relevant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endParaRPr lang="en-US" sz="1600" b="1" i="1" dirty="0">
              <a:solidFill>
                <a:srgbClr val="C00000"/>
              </a:solidFill>
            </a:endParaRPr>
          </a:p>
          <a:p>
            <a:r>
              <a:rPr lang="en-US" sz="1600" b="1" i="1" dirty="0" err="1">
                <a:solidFill>
                  <a:srgbClr val="FFC000"/>
                </a:solidFill>
              </a:rPr>
              <a:t>Bewerten</a:t>
            </a:r>
            <a:r>
              <a:rPr lang="en-US" sz="1600" b="1" i="1" dirty="0">
                <a:solidFill>
                  <a:srgbClr val="FFC000"/>
                </a:solidFill>
              </a:rPr>
              <a:t> Sie die </a:t>
            </a:r>
            <a:r>
              <a:rPr lang="en-US" sz="1600" b="1" i="1" dirty="0" err="1">
                <a:solidFill>
                  <a:srgbClr val="FFC000"/>
                </a:solidFill>
              </a:rPr>
              <a:t>Größe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aller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Worte</a:t>
            </a:r>
            <a:r>
              <a:rPr lang="en-US" sz="1600" b="1" i="1" dirty="0">
                <a:solidFill>
                  <a:srgbClr val="FFC000"/>
                </a:solidFill>
              </a:rPr>
              <a:t> ! </a:t>
            </a:r>
            <a:r>
              <a:rPr lang="de-DE" sz="160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rücken Sie die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„L“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wenn das Objekt größer</a:t>
            </a:r>
            <a:r>
              <a:rPr kumimoji="0" lang="de-DE" sz="16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</a:t>
            </a:r>
            <a:r>
              <a:rPr kumimoji="0" lang="de-DE" sz="16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 ein </a:t>
            </a:r>
            <a:r>
              <a:rPr kumimoji="0" lang="de-DE" sz="1600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160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 die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Taste „D“, wenn es kleiner </a:t>
            </a:r>
            <a:r>
              <a:rPr kumimoji="0" lang="de-DE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 als ein </a:t>
            </a:r>
            <a:r>
              <a:rPr kumimoji="0" lang="de-DE" sz="16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Fussball</a:t>
            </a:r>
            <a:r>
              <a:rPr kumimoji="0" lang="de-DE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6657847-39F4-4F0D-9634-032AA997B748}"/>
              </a:ext>
            </a:extLst>
          </p:cNvPr>
          <p:cNvSpPr txBox="1"/>
          <p:nvPr/>
        </p:nvSpPr>
        <p:spPr>
          <a:xfrm>
            <a:off x="6224036" y="2135584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7A3A76D-BFB7-415D-A82F-15E28CEFAEDE}"/>
              </a:ext>
            </a:extLst>
          </p:cNvPr>
          <p:cNvSpPr txBox="1"/>
          <p:nvPr/>
        </p:nvSpPr>
        <p:spPr>
          <a:xfrm>
            <a:off x="6989196" y="3585919"/>
            <a:ext cx="1530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1B0F1"/>
                </a:solidFill>
              </a:rPr>
              <a:t>Merken</a:t>
            </a:r>
            <a:r>
              <a:rPr lang="en-US" sz="1400" dirty="0">
                <a:solidFill>
                  <a:srgbClr val="01B0F1"/>
                </a:solidFill>
              </a:rPr>
              <a:t> &amp; </a:t>
            </a:r>
            <a:r>
              <a:rPr lang="en-US" sz="1400" dirty="0" err="1">
                <a:solidFill>
                  <a:srgbClr val="01B0F1"/>
                </a:solidFill>
              </a:rPr>
              <a:t>Größe</a:t>
            </a:r>
            <a:r>
              <a:rPr lang="en-US" sz="1400" dirty="0">
                <a:solidFill>
                  <a:srgbClr val="01B0F1"/>
                </a:solidFill>
              </a:rPr>
              <a:t> </a:t>
            </a:r>
            <a:r>
              <a:rPr lang="en-US" sz="1400" dirty="0" err="1">
                <a:solidFill>
                  <a:srgbClr val="01B0F1"/>
                </a:solidFill>
              </a:rPr>
              <a:t>Bewerten</a:t>
            </a:r>
            <a:endParaRPr lang="en-US" sz="1400" dirty="0">
              <a:solidFill>
                <a:srgbClr val="01B0F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7C4ED26-EF8F-AF9A-7DC8-061B98A6B103}"/>
              </a:ext>
            </a:extLst>
          </p:cNvPr>
          <p:cNvCxnSpPr>
            <a:cxnSpLocks/>
          </p:cNvCxnSpPr>
          <p:nvPr/>
        </p:nvCxnSpPr>
        <p:spPr>
          <a:xfrm flipH="1">
            <a:off x="607261" y="1620178"/>
            <a:ext cx="14946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8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615014" y="362999"/>
            <a:ext cx="6961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885802" y="4586079"/>
            <a:ext cx="8420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Im</a:t>
            </a:r>
            <a:r>
              <a:rPr lang="en-US" sz="2000" dirty="0">
                <a:solidFill>
                  <a:schemeClr val="bg1"/>
                </a:solidFill>
              </a:rPr>
              <a:t> Falle des </a:t>
            </a:r>
            <a:r>
              <a:rPr lang="en-US" sz="2000" dirty="0" err="1">
                <a:solidFill>
                  <a:schemeClr val="bg1"/>
                </a:solidFill>
              </a:rPr>
              <a:t>ersten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präsentierten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Wortes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sollen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ob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Stempel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größer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oder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kleiner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Fussball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Stempel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kleiner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Fussball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daher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dirty="0" err="1">
                <a:solidFill>
                  <a:schemeClr val="bg1"/>
                </a:solidFill>
              </a:rPr>
              <a:t>korrekte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Antwort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b="1" i="1" dirty="0">
                <a:solidFill>
                  <a:srgbClr val="FFC000"/>
                </a:solidFill>
              </a:rPr>
              <a:t>Taste “D”</a:t>
            </a:r>
            <a:r>
              <a:rPr lang="en-US" sz="2000" dirty="0">
                <a:solidFill>
                  <a:srgbClr val="FFC000"/>
                </a:solidFill>
              </a:rPr>
              <a:t>.</a:t>
            </a:r>
            <a:endParaRPr lang="en-US" sz="2000" b="1" i="1" dirty="0">
              <a:solidFill>
                <a:srgbClr val="FFC000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b="1" i="1" dirty="0">
              <a:solidFill>
                <a:srgbClr val="C00000"/>
              </a:solidFill>
            </a:endParaRP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343FC052-7DCC-4796-8765-A5D8FC82A5CD}"/>
              </a:ext>
            </a:extLst>
          </p:cNvPr>
          <p:cNvGrpSpPr/>
          <p:nvPr/>
        </p:nvGrpSpPr>
        <p:grpSpPr>
          <a:xfrm>
            <a:off x="1679556" y="2770999"/>
            <a:ext cx="8626641" cy="628242"/>
            <a:chOff x="2942808" y="2738993"/>
            <a:chExt cx="1496138" cy="62824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07E40419-4675-4E48-971C-87E63CAB9C75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28EE34FD-D99F-4444-8801-927ACFF42EE7}"/>
                </a:ext>
              </a:extLst>
            </p:cNvPr>
            <p:cNvSpPr txBox="1"/>
            <p:nvPr/>
          </p:nvSpPr>
          <p:spPr>
            <a:xfrm>
              <a:off x="2942808" y="2860620"/>
              <a:ext cx="750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Stempel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39C03CF-85B0-4128-971C-977BAE54847D}"/>
                </a:ext>
              </a:extLst>
            </p:cNvPr>
            <p:cNvSpPr txBox="1"/>
            <p:nvPr/>
          </p:nvSpPr>
          <p:spPr>
            <a:xfrm>
              <a:off x="3800061" y="2860620"/>
              <a:ext cx="638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temSpel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83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D0EC0A-9264-4936-A729-30D2BBFE0DCB}"/>
              </a:ext>
            </a:extLst>
          </p:cNvPr>
          <p:cNvSpPr txBox="1"/>
          <p:nvPr/>
        </p:nvSpPr>
        <p:spPr>
          <a:xfrm>
            <a:off x="2615014" y="362999"/>
            <a:ext cx="69619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Aufgabe: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Beispiel Größenbewertung</a:t>
            </a:r>
          </a:p>
        </p:txBody>
      </p:sp>
      <p:sp>
        <p:nvSpPr>
          <p:cNvPr id="86" name="Pfeil nach rechts 6">
            <a:extLst>
              <a:ext uri="{FF2B5EF4-FFF2-40B4-BE49-F238E27FC236}">
                <a16:creationId xmlns:a16="http://schemas.microsoft.com/office/drawing/2014/main" id="{9E0F1672-1C00-402B-AC43-E852F3DA9E3F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87" name="Pfeil nach links 5">
            <a:extLst>
              <a:ext uri="{FF2B5EF4-FFF2-40B4-BE49-F238E27FC236}">
                <a16:creationId xmlns:a16="http://schemas.microsoft.com/office/drawing/2014/main" id="{C271BC8C-20DF-4B04-8E31-DD2CC6ACF9A8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15908C8-AC71-4F9E-9E88-CB9CA00FAFD5}"/>
              </a:ext>
            </a:extLst>
          </p:cNvPr>
          <p:cNvSpPr txBox="1"/>
          <p:nvPr/>
        </p:nvSpPr>
        <p:spPr>
          <a:xfrm>
            <a:off x="1906122" y="4266233"/>
            <a:ext cx="8198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Im</a:t>
            </a:r>
            <a:r>
              <a:rPr lang="en-US" sz="2000" dirty="0">
                <a:solidFill>
                  <a:schemeClr val="bg1"/>
                </a:solidFill>
              </a:rPr>
              <a:t> Falle des </a:t>
            </a:r>
            <a:r>
              <a:rPr lang="en-US" sz="2000" dirty="0" err="1">
                <a:solidFill>
                  <a:schemeClr val="bg1"/>
                </a:solidFill>
              </a:rPr>
              <a:t>zweiten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präsentiertem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Wortes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sollen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ob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Haus </a:t>
            </a:r>
            <a:r>
              <a:rPr lang="en-US" sz="2000" dirty="0" err="1">
                <a:solidFill>
                  <a:schemeClr val="bg1"/>
                </a:solidFill>
              </a:rPr>
              <a:t>größer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oder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kleiner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Fussball</a:t>
            </a:r>
            <a:r>
              <a:rPr lang="en-US" sz="2000" dirty="0">
                <a:solidFill>
                  <a:schemeClr val="bg1"/>
                </a:solidFill>
              </a:rPr>
              <a:t>. Ein Haus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größer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Fussball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daher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dirty="0" err="1">
                <a:solidFill>
                  <a:schemeClr val="bg1"/>
                </a:solidFill>
              </a:rPr>
              <a:t>korrekte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Antwort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b="1" i="1" dirty="0">
                <a:solidFill>
                  <a:srgbClr val="FFC000"/>
                </a:solidFill>
              </a:rPr>
              <a:t>Taste “L”</a:t>
            </a:r>
            <a:r>
              <a:rPr lang="en-US" sz="2000" dirty="0">
                <a:solidFill>
                  <a:srgbClr val="FFC000"/>
                </a:solidFill>
              </a:rPr>
              <a:t>. </a:t>
            </a:r>
            <a:endParaRPr lang="en-US" sz="2000" b="1" i="1" dirty="0">
              <a:solidFill>
                <a:srgbClr val="FFC000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343FC052-7DCC-4796-8765-A5D8FC82A5CD}"/>
              </a:ext>
            </a:extLst>
          </p:cNvPr>
          <p:cNvGrpSpPr/>
          <p:nvPr/>
        </p:nvGrpSpPr>
        <p:grpSpPr>
          <a:xfrm>
            <a:off x="1648075" y="2743905"/>
            <a:ext cx="8626641" cy="628242"/>
            <a:chOff x="2942808" y="2738993"/>
            <a:chExt cx="1496138" cy="62824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07E40419-4675-4E48-971C-87E63CAB9C75}"/>
                </a:ext>
              </a:extLst>
            </p:cNvPr>
            <p:cNvCxnSpPr>
              <a:cxnSpLocks/>
            </p:cNvCxnSpPr>
            <p:nvPr/>
          </p:nvCxnSpPr>
          <p:spPr>
            <a:xfrm>
              <a:off x="3683854" y="2738993"/>
              <a:ext cx="0" cy="62824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28EE34FD-D99F-4444-8801-927ACFF42EE7}"/>
                </a:ext>
              </a:extLst>
            </p:cNvPr>
            <p:cNvSpPr txBox="1"/>
            <p:nvPr/>
          </p:nvSpPr>
          <p:spPr>
            <a:xfrm>
              <a:off x="2942808" y="2860620"/>
              <a:ext cx="7509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Haus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39C03CF-85B0-4128-971C-977BAE54847D}"/>
                </a:ext>
              </a:extLst>
            </p:cNvPr>
            <p:cNvSpPr txBox="1"/>
            <p:nvPr/>
          </p:nvSpPr>
          <p:spPr>
            <a:xfrm>
              <a:off x="3800061" y="2860620"/>
              <a:ext cx="638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sauH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73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3014" y="1898227"/>
            <a:ext cx="47819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Im</a:t>
            </a:r>
            <a:r>
              <a:rPr lang="en-US" sz="1600" dirty="0">
                <a:solidFill>
                  <a:schemeClr val="bg1"/>
                </a:solidFill>
              </a:rPr>
              <a:t> Anschluss an die </a:t>
            </a:r>
            <a:r>
              <a:rPr lang="en-US" sz="1600" dirty="0" err="1">
                <a:solidFill>
                  <a:schemeClr val="bg1"/>
                </a:solidFill>
              </a:rPr>
              <a:t>Präsentation</a:t>
            </a:r>
            <a:r>
              <a:rPr lang="en-US" sz="1600" dirty="0">
                <a:solidFill>
                  <a:schemeClr val="bg1"/>
                </a:solidFill>
              </a:rPr>
              <a:t> der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wird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Ihnen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ein</a:t>
            </a:r>
            <a:r>
              <a:rPr lang="en-US" sz="1600" dirty="0">
                <a:solidFill>
                  <a:schemeClr val="bg1"/>
                </a:solidFill>
              </a:rPr>
              <a:t> Kreis </a:t>
            </a:r>
            <a:r>
              <a:rPr lang="en-US" sz="1600" dirty="0" err="1">
                <a:solidFill>
                  <a:schemeClr val="bg1"/>
                </a:solidFill>
              </a:rPr>
              <a:t>mit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Worten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präsentiert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aus</a:t>
            </a:r>
            <a:r>
              <a:rPr lang="en-US" sz="1600" dirty="0">
                <a:solidFill>
                  <a:schemeClr val="bg1"/>
                </a:solidFill>
              </a:rPr>
              <a:t> dem Sie </a:t>
            </a:r>
            <a:r>
              <a:rPr lang="en-US" sz="1600" b="1" i="1" dirty="0">
                <a:solidFill>
                  <a:srgbClr val="FFC000"/>
                </a:solidFill>
              </a:rPr>
              <a:t>in</a:t>
            </a:r>
            <a:r>
              <a:rPr lang="en-US" sz="1600" b="1" i="1" dirty="0">
                <a:solidFill>
                  <a:srgbClr val="C00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korrekter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Reihenfolge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die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auswählen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müssen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i="1" dirty="0">
                <a:solidFill>
                  <a:srgbClr val="00B0F0"/>
                </a:solidFill>
              </a:rPr>
              <a:t>die Sie </a:t>
            </a:r>
            <a:r>
              <a:rPr lang="en-US" sz="1600" b="1" i="1" dirty="0" err="1">
                <a:solidFill>
                  <a:srgbClr val="00B0F0"/>
                </a:solidFill>
              </a:rPr>
              <a:t>sich</a:t>
            </a:r>
            <a:r>
              <a:rPr lang="en-US" sz="1600" b="1" i="1" dirty="0">
                <a:solidFill>
                  <a:srgbClr val="00B0F0"/>
                </a:solidFill>
              </a:rPr>
              <a:t> </a:t>
            </a:r>
            <a:r>
              <a:rPr lang="en-US" sz="1600" b="1" i="1" dirty="0" err="1">
                <a:solidFill>
                  <a:srgbClr val="00B0F0"/>
                </a:solidFill>
              </a:rPr>
              <a:t>merken</a:t>
            </a:r>
            <a:r>
              <a:rPr lang="en-US" sz="1600" b="1" i="1" dirty="0">
                <a:solidFill>
                  <a:srgbClr val="00B0F0"/>
                </a:solidFill>
              </a:rPr>
              <a:t> </a:t>
            </a:r>
            <a:r>
              <a:rPr lang="en-US" sz="1600" b="1" i="1" dirty="0" err="1">
                <a:solidFill>
                  <a:srgbClr val="00B0F0"/>
                </a:solidFill>
              </a:rPr>
              <a:t>sollten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 </a:t>
            </a:r>
            <a:r>
              <a:rPr lang="en-US" sz="1600" dirty="0" err="1">
                <a:solidFill>
                  <a:schemeClr val="bg1"/>
                </a:solidFill>
              </a:rPr>
              <a:t>diesem</a:t>
            </a:r>
            <a:r>
              <a:rPr lang="en-US" sz="1600" dirty="0">
                <a:solidFill>
                  <a:schemeClr val="bg1"/>
                </a:solidFill>
              </a:rPr>
              <a:t> Kreis </a:t>
            </a:r>
            <a:r>
              <a:rPr lang="en-US" sz="1600" dirty="0" err="1">
                <a:solidFill>
                  <a:schemeClr val="bg1"/>
                </a:solidFill>
              </a:rPr>
              <a:t>stehen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sowohl</a:t>
            </a:r>
            <a:r>
              <a:rPr lang="en-US" sz="1600" dirty="0">
                <a:solidFill>
                  <a:schemeClr val="bg1"/>
                </a:solidFill>
              </a:rPr>
              <a:t> alle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zur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Auswahl</a:t>
            </a:r>
            <a:r>
              <a:rPr lang="en-US" sz="1600" dirty="0">
                <a:solidFill>
                  <a:schemeClr val="bg1"/>
                </a:solidFill>
              </a:rPr>
              <a:t> die </a:t>
            </a:r>
            <a:r>
              <a:rPr lang="en-US" sz="1600" dirty="0" err="1">
                <a:solidFill>
                  <a:schemeClr val="bg1"/>
                </a:solidFill>
              </a:rPr>
              <a:t>gezeigt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wurden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hier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01B0F1"/>
                </a:solidFill>
              </a:rPr>
              <a:t>Blau</a:t>
            </a:r>
            <a:r>
              <a:rPr lang="en-US" sz="1600" dirty="0">
                <a:solidFill>
                  <a:schemeClr val="bg1"/>
                </a:solidFill>
              </a:rPr>
              <a:t> und </a:t>
            </a:r>
            <a:r>
              <a:rPr lang="en-US" sz="1600" b="1" i="1" dirty="0" err="1">
                <a:solidFill>
                  <a:srgbClr val="92D14F"/>
                </a:solidFill>
              </a:rPr>
              <a:t>Grün</a:t>
            </a:r>
            <a:r>
              <a:rPr lang="en-US" sz="1600" dirty="0">
                <a:solidFill>
                  <a:schemeClr val="bg1"/>
                </a:solidFill>
              </a:rPr>
              <a:t>), </a:t>
            </a:r>
            <a:r>
              <a:rPr lang="en-US" sz="1600" b="1" i="1" dirty="0" err="1">
                <a:solidFill>
                  <a:srgbClr val="FFC000"/>
                </a:solidFill>
              </a:rPr>
              <a:t>als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auch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Worte</a:t>
            </a:r>
            <a:r>
              <a:rPr lang="en-US" sz="1600" b="1" i="1" dirty="0">
                <a:solidFill>
                  <a:srgbClr val="FFC000"/>
                </a:solidFill>
              </a:rPr>
              <a:t>, die </a:t>
            </a:r>
            <a:r>
              <a:rPr lang="en-US" sz="1600" b="1" i="1" dirty="0" err="1">
                <a:solidFill>
                  <a:srgbClr val="FFC000"/>
                </a:solidFill>
              </a:rPr>
              <a:t>nicht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gezeigt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 err="1">
                <a:solidFill>
                  <a:srgbClr val="FFC000"/>
                </a:solidFill>
              </a:rPr>
              <a:t>wurden</a:t>
            </a:r>
            <a:r>
              <a:rPr lang="en-US" sz="1600" b="1" i="1" dirty="0">
                <a:solidFill>
                  <a:srgbClr val="FFC000"/>
                </a:solidFill>
              </a:rPr>
              <a:t> </a:t>
            </a:r>
            <a:r>
              <a:rPr lang="en-US" sz="1600" b="1" i="1" dirty="0">
                <a:solidFill>
                  <a:schemeClr val="bg1"/>
                </a:solidFill>
              </a:rPr>
              <a:t>(</a:t>
            </a:r>
            <a:r>
              <a:rPr lang="en-US" sz="1600" b="1" i="1" dirty="0" err="1">
                <a:solidFill>
                  <a:srgbClr val="FFC000"/>
                </a:solidFill>
              </a:rPr>
              <a:t>hier</a:t>
            </a:r>
            <a:r>
              <a:rPr lang="en-US" sz="1600" b="1" i="1" dirty="0">
                <a:solidFill>
                  <a:srgbClr val="FFC000"/>
                </a:solidFill>
              </a:rPr>
              <a:t> in </a:t>
            </a:r>
            <a:r>
              <a:rPr lang="en-US" sz="1600" b="1" i="1" dirty="0">
                <a:solidFill>
                  <a:srgbClr val="FF0000"/>
                </a:solidFill>
              </a:rPr>
              <a:t>Rot</a:t>
            </a:r>
            <a:r>
              <a:rPr lang="en-US" sz="1600" b="1" i="1" dirty="0">
                <a:solidFill>
                  <a:schemeClr val="bg1"/>
                </a:solidFill>
              </a:rPr>
              <a:t>). </a:t>
            </a:r>
            <a:r>
              <a:rPr lang="en-US" sz="1600" dirty="0" err="1">
                <a:solidFill>
                  <a:schemeClr val="bg1"/>
                </a:solidFill>
              </a:rPr>
              <a:t>Im</a:t>
            </a:r>
            <a:r>
              <a:rPr lang="en-US" sz="1600" dirty="0">
                <a:solidFill>
                  <a:schemeClr val="bg1"/>
                </a:solidFill>
              </a:rPr>
              <a:t> Experiment </a:t>
            </a:r>
            <a:r>
              <a:rPr lang="en-US" sz="1600" dirty="0" err="1">
                <a:solidFill>
                  <a:schemeClr val="bg1"/>
                </a:solidFill>
              </a:rPr>
              <a:t>sind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diese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jedoch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nicht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mehr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farblich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gekennzeichnet</a:t>
            </a:r>
            <a:r>
              <a:rPr lang="en-US" sz="1600" dirty="0">
                <a:solidFill>
                  <a:schemeClr val="bg1"/>
                </a:solidFill>
              </a:rPr>
              <a:t>!</a:t>
            </a:r>
          </a:p>
          <a:p>
            <a:endParaRPr lang="en-US" sz="1600" b="1" i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Nun </a:t>
            </a:r>
            <a:r>
              <a:rPr lang="en-US" sz="1600" dirty="0" err="1">
                <a:solidFill>
                  <a:schemeClr val="bg1"/>
                </a:solidFill>
              </a:rPr>
              <a:t>sollen</a:t>
            </a:r>
            <a:r>
              <a:rPr lang="en-US" sz="1600" dirty="0">
                <a:solidFill>
                  <a:schemeClr val="bg1"/>
                </a:solidFill>
              </a:rPr>
              <a:t> Sie die </a:t>
            </a:r>
            <a:r>
              <a:rPr lang="en-US" sz="1600" dirty="0" err="1">
                <a:solidFill>
                  <a:schemeClr val="bg1"/>
                </a:solidFill>
              </a:rPr>
              <a:t>Worte</a:t>
            </a:r>
            <a:r>
              <a:rPr lang="en-US" sz="1600" dirty="0">
                <a:solidFill>
                  <a:schemeClr val="bg1"/>
                </a:solidFill>
              </a:rPr>
              <a:t> per </a:t>
            </a:r>
            <a:r>
              <a:rPr lang="en-US" sz="1600" dirty="0" err="1">
                <a:solidFill>
                  <a:schemeClr val="bg1"/>
                </a:solidFill>
              </a:rPr>
              <a:t>Mausklick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markieren</a:t>
            </a:r>
            <a:r>
              <a:rPr lang="en-US" sz="1600" dirty="0">
                <a:solidFill>
                  <a:schemeClr val="bg1"/>
                </a:solidFill>
              </a:rPr>
              <a:t>, die Sie </a:t>
            </a:r>
            <a:r>
              <a:rPr lang="en-US" sz="1600" dirty="0" err="1">
                <a:solidFill>
                  <a:schemeClr val="bg1"/>
                </a:solidFill>
              </a:rPr>
              <a:t>sich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merken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sollten</a:t>
            </a:r>
            <a:r>
              <a:rPr lang="en-US" sz="1600" dirty="0">
                <a:solidFill>
                  <a:schemeClr val="bg1"/>
                </a:solidFill>
              </a:rPr>
              <a:t>, also </a:t>
            </a:r>
            <a:r>
              <a:rPr lang="en-US" sz="1600" dirty="0" err="1">
                <a:solidFill>
                  <a:schemeClr val="bg1"/>
                </a:solidFill>
              </a:rPr>
              <a:t>jene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einem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01B0F1"/>
                </a:solidFill>
              </a:rPr>
              <a:t>blauen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i="1" dirty="0" err="1">
                <a:solidFill>
                  <a:srgbClr val="01B0F1"/>
                </a:solidFill>
              </a:rPr>
              <a:t>Hinweis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8" name="Pfeil nach rechts 6">
            <a:extLst>
              <a:ext uri="{FF2B5EF4-FFF2-40B4-BE49-F238E27FC236}">
                <a16:creationId xmlns:a16="http://schemas.microsoft.com/office/drawing/2014/main" id="{374374F2-B6FA-45C1-905F-D06FF4AC42BA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9" name="Pfeil nach links 5">
            <a:extLst>
              <a:ext uri="{FF2B5EF4-FFF2-40B4-BE49-F238E27FC236}">
                <a16:creationId xmlns:a16="http://schemas.microsoft.com/office/drawing/2014/main" id="{508BC217-0F19-41C7-AC34-8C7EF080B222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DDAF170-DD74-4CD1-9E86-E9469F035894}"/>
              </a:ext>
            </a:extLst>
          </p:cNvPr>
          <p:cNvSpPr txBox="1"/>
          <p:nvPr/>
        </p:nvSpPr>
        <p:spPr>
          <a:xfrm>
            <a:off x="2557306" y="362999"/>
            <a:ext cx="7077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69C3519-ABF9-D706-8C78-76D42490615E}"/>
              </a:ext>
            </a:extLst>
          </p:cNvPr>
          <p:cNvSpPr txBox="1"/>
          <p:nvPr/>
        </p:nvSpPr>
        <p:spPr>
          <a:xfrm>
            <a:off x="2381602" y="5232809"/>
            <a:ext cx="97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1B0F1"/>
                </a:solidFill>
              </a:rPr>
              <a:t>Stempel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3B01FE-9070-CBF2-AE9D-8A3A6D429128}"/>
              </a:ext>
            </a:extLst>
          </p:cNvPr>
          <p:cNvSpPr txBox="1"/>
          <p:nvPr/>
        </p:nvSpPr>
        <p:spPr>
          <a:xfrm>
            <a:off x="657013" y="1995962"/>
            <a:ext cx="1056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Kalender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32DB99-AD11-A389-F0EF-2DA9A2ACFDBB}"/>
              </a:ext>
            </a:extLst>
          </p:cNvPr>
          <p:cNvSpPr txBox="1"/>
          <p:nvPr/>
        </p:nvSpPr>
        <p:spPr>
          <a:xfrm>
            <a:off x="512151" y="3210319"/>
            <a:ext cx="697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14F"/>
                </a:solidFill>
              </a:rPr>
              <a:t>Haus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1CC991-2812-D6E5-03AE-1EFD2F2643D0}"/>
              </a:ext>
            </a:extLst>
          </p:cNvPr>
          <p:cNvSpPr txBox="1"/>
          <p:nvPr/>
        </p:nvSpPr>
        <p:spPr>
          <a:xfrm>
            <a:off x="681774" y="4537194"/>
            <a:ext cx="900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1B0F1"/>
                </a:solidFill>
              </a:rPr>
              <a:t>Flasche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8359D6-822A-5D01-B349-0D06FE1130F1}"/>
              </a:ext>
            </a:extLst>
          </p:cNvPr>
          <p:cNvSpPr txBox="1"/>
          <p:nvPr/>
        </p:nvSpPr>
        <p:spPr>
          <a:xfrm>
            <a:off x="3957336" y="498290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Ofen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BB5F685-8264-5157-F79C-7BB2313858FB}"/>
              </a:ext>
            </a:extLst>
          </p:cNvPr>
          <p:cNvSpPr txBox="1"/>
          <p:nvPr/>
        </p:nvSpPr>
        <p:spPr>
          <a:xfrm>
            <a:off x="2585997" y="1400322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Buch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1B52BEB-F965-C0A7-8FC9-C569780EB61F}"/>
              </a:ext>
            </a:extLst>
          </p:cNvPr>
          <p:cNvSpPr txBox="1"/>
          <p:nvPr/>
        </p:nvSpPr>
        <p:spPr>
          <a:xfrm>
            <a:off x="1733400" y="1569457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Glas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A73FC9-CAE8-50D4-0EE6-FD9069050B39}"/>
              </a:ext>
            </a:extLst>
          </p:cNvPr>
          <p:cNvSpPr txBox="1"/>
          <p:nvPr/>
        </p:nvSpPr>
        <p:spPr>
          <a:xfrm>
            <a:off x="1503681" y="5008591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92D14F"/>
                </a:solidFill>
              </a:rPr>
              <a:t>Stift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B3394B4-236E-F919-6A3F-80E700107577}"/>
              </a:ext>
            </a:extLst>
          </p:cNvPr>
          <p:cNvSpPr txBox="1"/>
          <p:nvPr/>
        </p:nvSpPr>
        <p:spPr>
          <a:xfrm>
            <a:off x="4473558" y="4537194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</a:t>
            </a:r>
            <a:r>
              <a:rPr lang="en-US" sz="1600" b="1" dirty="0">
                <a:solidFill>
                  <a:srgbClr val="FF0000"/>
                </a:solidFill>
              </a:rPr>
              <a:t>u</a:t>
            </a:r>
            <a:r>
              <a:rPr lang="en-US" b="1" dirty="0">
                <a:solidFill>
                  <a:srgbClr val="FF0000"/>
                </a:solidFill>
              </a:rPr>
              <a:t>hl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200DA6D-C9DB-1E8D-70E9-748B724F9436}"/>
              </a:ext>
            </a:extLst>
          </p:cNvPr>
          <p:cNvSpPr txBox="1"/>
          <p:nvPr/>
        </p:nvSpPr>
        <p:spPr>
          <a:xfrm>
            <a:off x="268311" y="3960319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Kamera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8942010-7358-2F86-0467-5F016F2C5246}"/>
              </a:ext>
            </a:extLst>
          </p:cNvPr>
          <p:cNvSpPr txBox="1"/>
          <p:nvPr/>
        </p:nvSpPr>
        <p:spPr>
          <a:xfrm>
            <a:off x="4760933" y="3208983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1B0F1"/>
                </a:solidFill>
              </a:rPr>
              <a:t>Münze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8A1EE-65BC-A709-D1B3-BAAE989ADC54}"/>
              </a:ext>
            </a:extLst>
          </p:cNvPr>
          <p:cNvSpPr txBox="1"/>
          <p:nvPr/>
        </p:nvSpPr>
        <p:spPr>
          <a:xfrm>
            <a:off x="4627895" y="2566274"/>
            <a:ext cx="123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Fernseher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5FF2C21-FF3B-333C-962D-164BFA4554A2}"/>
              </a:ext>
            </a:extLst>
          </p:cNvPr>
          <p:cNvSpPr txBox="1"/>
          <p:nvPr/>
        </p:nvSpPr>
        <p:spPr>
          <a:xfrm>
            <a:off x="375673" y="2489471"/>
            <a:ext cx="89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Gabel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D70F06-BDBD-1E91-1031-C3134B331EC9}"/>
              </a:ext>
            </a:extLst>
          </p:cNvPr>
          <p:cNvSpPr txBox="1"/>
          <p:nvPr/>
        </p:nvSpPr>
        <p:spPr>
          <a:xfrm>
            <a:off x="4257799" y="1999560"/>
            <a:ext cx="100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Flasche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5DF9F59-0CA4-E1BF-B9B2-6AA0B10B6B3A}"/>
              </a:ext>
            </a:extLst>
          </p:cNvPr>
          <p:cNvSpPr txBox="1"/>
          <p:nvPr/>
        </p:nvSpPr>
        <p:spPr>
          <a:xfrm>
            <a:off x="4705751" y="3960319"/>
            <a:ext cx="82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Uhr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7B0BEDC-5E66-1902-FE60-96D10120CF5D}"/>
              </a:ext>
            </a:extLst>
          </p:cNvPr>
          <p:cNvSpPr txBox="1"/>
          <p:nvPr/>
        </p:nvSpPr>
        <p:spPr>
          <a:xfrm>
            <a:off x="3532065" y="1574691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14F"/>
                </a:solidFill>
              </a:rPr>
              <a:t>Teller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9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5D74D6F-2E7F-4B79-BF3C-AE5E9841A944}"/>
              </a:ext>
            </a:extLst>
          </p:cNvPr>
          <p:cNvSpPr txBox="1"/>
          <p:nvPr/>
        </p:nvSpPr>
        <p:spPr>
          <a:xfrm>
            <a:off x="6759786" y="1522946"/>
            <a:ext cx="47819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Nun sollen Sie </a:t>
            </a:r>
            <a:r>
              <a:rPr lang="de-DE" sz="1600" b="1" i="1" dirty="0">
                <a:solidFill>
                  <a:schemeClr val="bg1"/>
                </a:solidFill>
              </a:rPr>
              <a:t>in der </a:t>
            </a:r>
            <a:r>
              <a:rPr lang="de-DE" sz="1600" b="1" i="1" dirty="0">
                <a:solidFill>
                  <a:srgbClr val="FFC000"/>
                </a:solidFill>
              </a:rPr>
              <a:t>Reihenfolge, wie diese zuvor präsentiert wurden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b="1" i="1" dirty="0">
                <a:solidFill>
                  <a:srgbClr val="01B0F1"/>
                </a:solidFill>
              </a:rPr>
              <a:t>alle</a:t>
            </a:r>
            <a:r>
              <a:rPr lang="de-DE" sz="1600" dirty="0">
                <a:solidFill>
                  <a:srgbClr val="01B0F1"/>
                </a:solidFill>
              </a:rPr>
              <a:t> </a:t>
            </a:r>
            <a:r>
              <a:rPr lang="de-DE" sz="1600" b="1" i="1" dirty="0">
                <a:solidFill>
                  <a:srgbClr val="01B0F1"/>
                </a:solidFill>
              </a:rPr>
              <a:t>Worte die Sie sich merken sollten</a:t>
            </a:r>
            <a:r>
              <a:rPr lang="de-DE" sz="1600" b="1" i="1" dirty="0">
                <a:solidFill>
                  <a:srgbClr val="0070C0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auswählen in dem Sie auf diese klicken!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Die </a:t>
            </a:r>
            <a:r>
              <a:rPr lang="de-DE" sz="1600" b="1" i="1" dirty="0">
                <a:solidFill>
                  <a:srgbClr val="FFC000"/>
                </a:solidFill>
              </a:rPr>
              <a:t>korrekte Reihenfolge für die Beispielaufgabe wurde in der Abbildung links bereits markiert. </a:t>
            </a:r>
            <a:r>
              <a:rPr lang="de-DE" sz="1600" dirty="0">
                <a:solidFill>
                  <a:schemeClr val="bg1"/>
                </a:solidFill>
              </a:rPr>
              <a:t>Das erste Wort das Sie sich merken sollten, war </a:t>
            </a:r>
            <a:r>
              <a:rPr lang="de-DE" sz="1600" b="1" i="1" dirty="0">
                <a:solidFill>
                  <a:srgbClr val="01B0F1"/>
                </a:solidFill>
              </a:rPr>
              <a:t>Stempel</a:t>
            </a:r>
            <a:r>
              <a:rPr lang="de-DE" sz="1600" b="1" i="1" dirty="0">
                <a:solidFill>
                  <a:srgbClr val="00B0F0"/>
                </a:solidFill>
              </a:rPr>
              <a:t>, </a:t>
            </a:r>
            <a:r>
              <a:rPr lang="de-DE" sz="1600" dirty="0">
                <a:solidFill>
                  <a:schemeClr val="bg1"/>
                </a:solidFill>
              </a:rPr>
              <a:t>das zweite </a:t>
            </a:r>
            <a:r>
              <a:rPr lang="de-DE" sz="1600" b="1" i="1" dirty="0">
                <a:solidFill>
                  <a:srgbClr val="00B0F0"/>
                </a:solidFill>
              </a:rPr>
              <a:t>Münze</a:t>
            </a:r>
            <a:r>
              <a:rPr lang="de-DE" sz="1600" dirty="0">
                <a:solidFill>
                  <a:srgbClr val="00B0F0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und das dritte </a:t>
            </a:r>
            <a:r>
              <a:rPr lang="de-DE" sz="1600" b="1" i="1" dirty="0">
                <a:solidFill>
                  <a:srgbClr val="00B0F0"/>
                </a:solidFill>
              </a:rPr>
              <a:t>Flasche</a:t>
            </a:r>
            <a:r>
              <a:rPr lang="de-DE" sz="1600" b="1" i="1" dirty="0">
                <a:solidFill>
                  <a:schemeClr val="bg1"/>
                </a:solidFill>
              </a:rPr>
              <a:t>.</a:t>
            </a:r>
            <a:endParaRPr lang="de-DE" sz="1600" b="1" i="1" dirty="0">
              <a:solidFill>
                <a:srgbClr val="00B0F0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Alle anderen Worte sind entweder Worte, </a:t>
            </a:r>
            <a:r>
              <a:rPr lang="de-DE" sz="1600" b="1" i="1" dirty="0">
                <a:solidFill>
                  <a:schemeClr val="accent6"/>
                </a:solidFill>
              </a:rPr>
              <a:t>die nicht relevant waren</a:t>
            </a:r>
            <a:r>
              <a:rPr lang="de-DE" sz="1600" dirty="0">
                <a:solidFill>
                  <a:schemeClr val="bg1"/>
                </a:solidFill>
              </a:rPr>
              <a:t>, oder Worte, welche </a:t>
            </a:r>
            <a:r>
              <a:rPr lang="de-DE" sz="1600" b="1" i="1" dirty="0">
                <a:solidFill>
                  <a:srgbClr val="FFC000"/>
                </a:solidFill>
              </a:rPr>
              <a:t>gar nicht präsentiert wurden! Diese Worte sind keine korrekten Antworten 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b="1" i="1" dirty="0">
                <a:solidFill>
                  <a:schemeClr val="bg1"/>
                </a:solidFill>
              </a:rPr>
              <a:t>Merken Sie sich daher die Worte mit </a:t>
            </a:r>
            <a:r>
              <a:rPr lang="de-DE" sz="1600" b="1" i="1" dirty="0">
                <a:solidFill>
                  <a:srgbClr val="00B0F0"/>
                </a:solidFill>
              </a:rPr>
              <a:t>den blauen </a:t>
            </a:r>
            <a:r>
              <a:rPr lang="de-DE" sz="1600" b="1" i="1" dirty="0">
                <a:solidFill>
                  <a:srgbClr val="01B0F1"/>
                </a:solidFill>
              </a:rPr>
              <a:t>Hinweisen</a:t>
            </a:r>
            <a:r>
              <a:rPr lang="de-DE" sz="1600" b="1" i="1" dirty="0">
                <a:solidFill>
                  <a:schemeClr val="bg1"/>
                </a:solidFill>
              </a:rPr>
              <a:t> in der präsentierten Reihenfolge genau! </a:t>
            </a:r>
            <a:r>
              <a:rPr lang="de-DE" sz="1600" dirty="0">
                <a:solidFill>
                  <a:schemeClr val="bg1"/>
                </a:solidFill>
              </a:rPr>
              <a:t>Es werden später immer 25 Antwortmöglichkeiten präsentiert!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feil nach rechts 6">
            <a:extLst>
              <a:ext uri="{FF2B5EF4-FFF2-40B4-BE49-F238E27FC236}">
                <a16:creationId xmlns:a16="http://schemas.microsoft.com/office/drawing/2014/main" id="{1E3F68E1-FCAA-4BB0-95FB-575CD1EBD1E9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19" name="Pfeil nach links 5">
            <a:extLst>
              <a:ext uri="{FF2B5EF4-FFF2-40B4-BE49-F238E27FC236}">
                <a16:creationId xmlns:a16="http://schemas.microsoft.com/office/drawing/2014/main" id="{1FF36789-2280-4C93-BA15-A4B3BF3D6C35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100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Zurück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3912BB1-2C03-4694-98D8-E2F09D41E1DA}"/>
              </a:ext>
            </a:extLst>
          </p:cNvPr>
          <p:cNvSpPr txBox="1"/>
          <p:nvPr/>
        </p:nvSpPr>
        <p:spPr>
          <a:xfrm>
            <a:off x="2557306" y="362999"/>
            <a:ext cx="7077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Verbale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Span Aufgabe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AA6CF0-C001-6590-5D81-32458152B451}"/>
              </a:ext>
            </a:extLst>
          </p:cNvPr>
          <p:cNvSpPr txBox="1"/>
          <p:nvPr/>
        </p:nvSpPr>
        <p:spPr>
          <a:xfrm>
            <a:off x="2446324" y="5293221"/>
            <a:ext cx="97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1B0F1"/>
                </a:solidFill>
              </a:rPr>
              <a:t>Stempel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996898-E591-A90D-0C2A-69419F9BE674}"/>
              </a:ext>
            </a:extLst>
          </p:cNvPr>
          <p:cNvSpPr txBox="1"/>
          <p:nvPr/>
        </p:nvSpPr>
        <p:spPr>
          <a:xfrm>
            <a:off x="657013" y="1995962"/>
            <a:ext cx="1056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Kalender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831BA2-25D3-3E18-79A8-6FF54C47E832}"/>
              </a:ext>
            </a:extLst>
          </p:cNvPr>
          <p:cNvSpPr txBox="1"/>
          <p:nvPr/>
        </p:nvSpPr>
        <p:spPr>
          <a:xfrm>
            <a:off x="512151" y="3210319"/>
            <a:ext cx="697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2D14F"/>
                </a:solidFill>
              </a:rPr>
              <a:t>Haus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C9BC76-16E0-0FE3-B60D-DD8FE52A2DFA}"/>
              </a:ext>
            </a:extLst>
          </p:cNvPr>
          <p:cNvSpPr txBox="1"/>
          <p:nvPr/>
        </p:nvSpPr>
        <p:spPr>
          <a:xfrm>
            <a:off x="681010" y="4551318"/>
            <a:ext cx="900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1B0F1"/>
                </a:solidFill>
              </a:rPr>
              <a:t>Flasche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E99CC0-0B44-2050-1C2A-C74045268894}"/>
              </a:ext>
            </a:extLst>
          </p:cNvPr>
          <p:cNvSpPr txBox="1"/>
          <p:nvPr/>
        </p:nvSpPr>
        <p:spPr>
          <a:xfrm>
            <a:off x="3957336" y="498290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Ofen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267492-E381-7133-9A3A-89C1B9E06C24}"/>
              </a:ext>
            </a:extLst>
          </p:cNvPr>
          <p:cNvSpPr txBox="1"/>
          <p:nvPr/>
        </p:nvSpPr>
        <p:spPr>
          <a:xfrm>
            <a:off x="2585997" y="1400322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Buch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6DF9F1-57DE-57CC-0FBA-8CA66EB96346}"/>
              </a:ext>
            </a:extLst>
          </p:cNvPr>
          <p:cNvSpPr txBox="1"/>
          <p:nvPr/>
        </p:nvSpPr>
        <p:spPr>
          <a:xfrm>
            <a:off x="1733400" y="1569457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Glas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E17BC4-F6B1-9D54-677E-E5D697D61DA6}"/>
              </a:ext>
            </a:extLst>
          </p:cNvPr>
          <p:cNvSpPr txBox="1"/>
          <p:nvPr/>
        </p:nvSpPr>
        <p:spPr>
          <a:xfrm>
            <a:off x="1503681" y="5008591"/>
            <a:ext cx="69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92D14F"/>
                </a:solidFill>
              </a:rPr>
              <a:t>Stift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AF265A4-D6E9-9634-3335-79A58807EF84}"/>
              </a:ext>
            </a:extLst>
          </p:cNvPr>
          <p:cNvSpPr txBox="1"/>
          <p:nvPr/>
        </p:nvSpPr>
        <p:spPr>
          <a:xfrm>
            <a:off x="4473558" y="4537194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</a:t>
            </a:r>
            <a:r>
              <a:rPr lang="en-US" sz="1600" b="1" dirty="0">
                <a:solidFill>
                  <a:srgbClr val="FF0000"/>
                </a:solidFill>
              </a:rPr>
              <a:t>u</a:t>
            </a:r>
            <a:r>
              <a:rPr lang="en-US" b="1" dirty="0">
                <a:solidFill>
                  <a:srgbClr val="FF0000"/>
                </a:solidFill>
              </a:rPr>
              <a:t>hl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E4521D8-133C-A37C-ED3B-7513DE11D044}"/>
              </a:ext>
            </a:extLst>
          </p:cNvPr>
          <p:cNvSpPr txBox="1"/>
          <p:nvPr/>
        </p:nvSpPr>
        <p:spPr>
          <a:xfrm>
            <a:off x="268311" y="3960319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Kamera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2795BC6-FDF4-8EC4-5FBE-0B8DA6799128}"/>
              </a:ext>
            </a:extLst>
          </p:cNvPr>
          <p:cNvSpPr txBox="1"/>
          <p:nvPr/>
        </p:nvSpPr>
        <p:spPr>
          <a:xfrm>
            <a:off x="4760933" y="3208983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1B0F1"/>
                </a:solidFill>
              </a:rPr>
              <a:t>Münze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BC597A-C4F3-B742-5F49-B82F8A2AA87C}"/>
              </a:ext>
            </a:extLst>
          </p:cNvPr>
          <p:cNvSpPr txBox="1"/>
          <p:nvPr/>
        </p:nvSpPr>
        <p:spPr>
          <a:xfrm>
            <a:off x="4627895" y="2566274"/>
            <a:ext cx="123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Fernseher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76DFE51-7BF2-5278-B7BE-A0B961C1E22E}"/>
              </a:ext>
            </a:extLst>
          </p:cNvPr>
          <p:cNvSpPr txBox="1"/>
          <p:nvPr/>
        </p:nvSpPr>
        <p:spPr>
          <a:xfrm>
            <a:off x="375673" y="2489471"/>
            <a:ext cx="892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Gabel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488600-A92F-3E1C-8B85-2EDE841D7CAB}"/>
              </a:ext>
            </a:extLst>
          </p:cNvPr>
          <p:cNvSpPr txBox="1"/>
          <p:nvPr/>
        </p:nvSpPr>
        <p:spPr>
          <a:xfrm>
            <a:off x="4257799" y="1999560"/>
            <a:ext cx="100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Flasche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6B19783-8A67-919B-F5C7-B7CF2804082F}"/>
              </a:ext>
            </a:extLst>
          </p:cNvPr>
          <p:cNvSpPr txBox="1"/>
          <p:nvPr/>
        </p:nvSpPr>
        <p:spPr>
          <a:xfrm>
            <a:off x="4705751" y="3960319"/>
            <a:ext cx="82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Uhr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DECC92B-D653-B359-7AB5-F80A93103ADC}"/>
              </a:ext>
            </a:extLst>
          </p:cNvPr>
          <p:cNvSpPr txBox="1"/>
          <p:nvPr/>
        </p:nvSpPr>
        <p:spPr>
          <a:xfrm>
            <a:off x="3532065" y="1574691"/>
            <a:ext cx="94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14F"/>
                </a:solidFill>
              </a:rPr>
              <a:t>Teller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1C840C5-E780-4A7D-26C5-F29110E081F8}"/>
              </a:ext>
            </a:extLst>
          </p:cNvPr>
          <p:cNvSpPr/>
          <p:nvPr/>
        </p:nvSpPr>
        <p:spPr>
          <a:xfrm>
            <a:off x="2443757" y="5352234"/>
            <a:ext cx="975359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564F66D-0ED7-35D6-A665-C146D054A778}"/>
              </a:ext>
            </a:extLst>
          </p:cNvPr>
          <p:cNvSpPr/>
          <p:nvPr/>
        </p:nvSpPr>
        <p:spPr>
          <a:xfrm>
            <a:off x="4774542" y="3268042"/>
            <a:ext cx="819512" cy="294788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BB416DA-7970-724B-A1E4-6BB27BEF945B}"/>
              </a:ext>
            </a:extLst>
          </p:cNvPr>
          <p:cNvSpPr/>
          <p:nvPr/>
        </p:nvSpPr>
        <p:spPr>
          <a:xfrm>
            <a:off x="718756" y="4579880"/>
            <a:ext cx="784926" cy="348691"/>
          </a:xfrm>
          <a:prstGeom prst="rect">
            <a:avLst/>
          </a:prstGeom>
          <a:noFill/>
          <a:ln w="19050"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0B0C43-331F-A405-98FB-D7F7C94C371D}"/>
              </a:ext>
            </a:extLst>
          </p:cNvPr>
          <p:cNvSpPr txBox="1"/>
          <p:nvPr/>
        </p:nvSpPr>
        <p:spPr>
          <a:xfrm>
            <a:off x="2136808" y="5305246"/>
            <a:ext cx="3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1072FA5-696B-2526-E3C2-EA4ED6C90609}"/>
              </a:ext>
            </a:extLst>
          </p:cNvPr>
          <p:cNvSpPr txBox="1"/>
          <p:nvPr/>
        </p:nvSpPr>
        <p:spPr>
          <a:xfrm>
            <a:off x="391420" y="4569559"/>
            <a:ext cx="3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ECD6EA4-C0F5-F825-C6FF-E1D0FB7A2E4C}"/>
              </a:ext>
            </a:extLst>
          </p:cNvPr>
          <p:cNvSpPr txBox="1"/>
          <p:nvPr/>
        </p:nvSpPr>
        <p:spPr>
          <a:xfrm>
            <a:off x="5569644" y="3230770"/>
            <a:ext cx="3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55804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Microsoft Office PowerPoint</Application>
  <PresentationFormat>Breitbild</PresentationFormat>
  <Paragraphs>272</Paragraphs>
  <Slides>16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Göttmann, Jan</dc:creator>
  <cp:lastModifiedBy>Cordula Hunt</cp:lastModifiedBy>
  <cp:revision>7</cp:revision>
  <dcterms:created xsi:type="dcterms:W3CDTF">2021-09-28T11:00:24Z</dcterms:created>
  <dcterms:modified xsi:type="dcterms:W3CDTF">2022-12-12T10:04:59Z</dcterms:modified>
</cp:coreProperties>
</file>