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7" r:id="rId6"/>
    <p:sldId id="256" r:id="rId7"/>
    <p:sldId id="327" r:id="rId8"/>
    <p:sldId id="329" r:id="rId9"/>
    <p:sldId id="326" r:id="rId10"/>
    <p:sldId id="328" r:id="rId11"/>
    <p:sldId id="330" r:id="rId12"/>
    <p:sldId id="264" r:id="rId13"/>
    <p:sldId id="332" r:id="rId14"/>
    <p:sldId id="325" r:id="rId15"/>
    <p:sldId id="324" r:id="rId16"/>
    <p:sldId id="333" r:id="rId17"/>
    <p:sldId id="334" r:id="rId18"/>
    <p:sldId id="265" r:id="rId19"/>
    <p:sldId id="335" r:id="rId20"/>
    <p:sldId id="266" r:id="rId21"/>
    <p:sldId id="336" r:id="rId22"/>
    <p:sldId id="331" r:id="rId23"/>
    <p:sldId id="306" r:id="rId24"/>
    <p:sldId id="337" r:id="rId25"/>
    <p:sldId id="338" r:id="rId26"/>
    <p:sldId id="339" r:id="rId27"/>
    <p:sldId id="307" r:id="rId28"/>
    <p:sldId id="341" r:id="rId29"/>
    <p:sldId id="340" r:id="rId30"/>
    <p:sldId id="342" r:id="rId31"/>
    <p:sldId id="323" r:id="rId32"/>
    <p:sldId id="322" r:id="rId33"/>
    <p:sldId id="343" r:id="rId34"/>
    <p:sldId id="344" r:id="rId35"/>
    <p:sldId id="345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A80C6B-CC48-4EBD-87B2-A51B4F0F46D0}">
          <p14:sldIdLst>
            <p14:sldId id="257"/>
            <p14:sldId id="256"/>
            <p14:sldId id="327"/>
            <p14:sldId id="329"/>
            <p14:sldId id="326"/>
            <p14:sldId id="328"/>
            <p14:sldId id="330"/>
          </p14:sldIdLst>
        </p14:section>
        <p14:section name="Pre Cue Example" id="{5DAC1829-AB0C-4DE7-BDB5-887C18692A93}">
          <p14:sldIdLst>
            <p14:sldId id="264"/>
            <p14:sldId id="332"/>
            <p14:sldId id="325"/>
            <p14:sldId id="324"/>
            <p14:sldId id="333"/>
            <p14:sldId id="334"/>
            <p14:sldId id="265"/>
            <p14:sldId id="335"/>
            <p14:sldId id="266"/>
            <p14:sldId id="336"/>
          </p14:sldIdLst>
        </p14:section>
        <p14:section name="Post Cue Example" id="{EDE94CEC-DAA2-4FB3-ACBD-E4B036499D4E}">
          <p14:sldIdLst>
            <p14:sldId id="331"/>
          </p14:sldIdLst>
        </p14:section>
        <p14:section name="PracStart &amp; Exp Start" id="{259496AD-0363-6541-BA9A-0D14CB65F54D}">
          <p14:sldIdLst>
            <p14:sldId id="306"/>
            <p14:sldId id="337"/>
            <p14:sldId id="338"/>
            <p14:sldId id="339"/>
            <p14:sldId id="307"/>
            <p14:sldId id="341"/>
            <p14:sldId id="340"/>
            <p14:sldId id="342"/>
            <p14:sldId id="323"/>
            <p14:sldId id="32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2A"/>
    <a:srgbClr val="01B0F1"/>
    <a:srgbClr val="92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4C59C-C465-4ACC-900A-86F1944A1EED}" v="11" dt="2022-02-09T10:43:2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C4D1-623A-4641-98D5-993670AB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FB5C06-D21A-4808-B188-32CF90E0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CCFA9-C4CC-46B8-A9F9-3CD20133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EFEBF-9979-490A-8FE8-D0BEED3F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59F80-35CD-447F-A6CA-050842FD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42BF9-4658-4B92-BD81-92CB64D6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CA4A2-A162-4280-A75A-92F815B9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F1614-41C2-476F-A2E7-9291A56C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286DA-9894-4650-B3C8-BDCCDDF0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364EE-4F4A-4784-8F64-D6BA7AD5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34B10A-0FB5-46F9-9F1C-F3C832320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FC09CA-C124-4932-A23E-426D943B4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7AAC8-9FDD-4409-8A49-A3E58778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F4A2B-F236-46D8-8D3D-44495711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02677-B845-4AAE-BBCA-A47ACFBB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14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6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7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9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72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42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6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65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E5962-AD40-4222-BA19-67368F87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420CC-778E-4AD8-9F73-AE12D3B8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7B986-8010-4525-8791-9C368DE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7D3AC-68EC-48AE-B311-3B552E74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AC7AE-1FAE-4C46-907A-C3326B3E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7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12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58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24F24-5B65-4637-923A-E990617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60DD26-08EE-481A-A524-0314B583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AEA1F-E13D-4D94-81B6-3A697E9A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F5FDB-F384-49C1-87C1-2F6D1ADA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65DA0-0A37-4ED7-803D-465AA6D2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BF1AD-F037-44E1-BA89-5B602727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87AAA-EAA8-469A-B7DD-1F3B0373B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63AAE-9C8D-4649-A742-5CD78E89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27D49-BA9E-46F4-A8AE-050E29CD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E94DA4-6AD6-4700-A38E-1AD1F87B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14CC41-BAC9-479A-BE9F-D96E4478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12ACD-34B2-4362-B652-79B1C002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3F711-3476-4D41-AED4-29CA5328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3A143-1193-4867-8EEC-17CC725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99B0CD-93BA-4619-B7B0-0BB4DCC3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9FF557-537A-4182-8967-234B1F300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2F35AD-47B8-4C32-8A58-52DAD685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ECC23C-EC65-4C0C-AAD4-DF7E04EC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19BF0-2130-41D6-B1E9-FECA1855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33E89-BF50-4C2D-8929-3B80200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71C17-2108-41AE-8B44-1FE82DD9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79A37-B9DD-4752-850E-1ADCFC9E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C31194-88A2-4845-987D-F09ED80E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837EFA-17E5-44C3-8F7B-9C1BA2A1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E3E13B-D229-4F20-89B9-2DF5CCE0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9C85B6-67B7-45C2-8757-49F61901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9D667-7F9D-42BB-8C45-A7C4181B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8DDFD-A4AE-4D3A-AAC1-2F323300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D519FB-769F-4D4D-81D3-FE9114C4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BE1CD-3EF5-41C4-9017-255D6A42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8E53F6-EFC0-4AC9-9415-C43ED9B1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3EFF7-8399-4977-B3AA-2475CF03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AE64E-56AB-4554-BB9A-D6F2BC99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94279A-5887-4986-B1C1-D2FB98C44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31971-5196-4E3C-BCDD-9CD4FC3F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DD50B-33A2-4536-A27C-ECB7352F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27C0A-7EBE-4E75-9E95-C6D57022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8876-4F3C-4301-8250-D82B2DAC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1FB0A8-EFEB-4574-8576-9F559759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56275-8764-49EA-AD63-03B1A5E1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B9510-7141-4326-8929-BA4FBC4FB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520C-C966-4AC4-90D4-5D0E64D0662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EEEDB-F29C-4C02-AC92-431956F9E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E9A65-81B2-49AE-B4A6-9EB60D2D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9798-06E7-E14D-B7DC-D4A5304E30BB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96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3900" y="2249770"/>
            <a:ext cx="10744200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rechte Pfeiltaste auf der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Tastatur um fortzufahren!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Weiter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9D1F9D2-F8E5-FE00-0497-231684B05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9501C0-7E1A-A8E0-BCC5-DDB8BAFB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369AE9-5CDE-2B95-DCE0-0E43F44F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339106" y="362999"/>
            <a:ext cx="7513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885802" y="4586079"/>
            <a:ext cx="8420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Ein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daher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Antwort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“D”</a:t>
            </a:r>
            <a:r>
              <a:rPr lang="en-US" sz="2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000" b="1" i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20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8EE34FD-D99F-4444-8801-927ACFF42EE7}"/>
              </a:ext>
            </a:extLst>
          </p:cNvPr>
          <p:cNvSpPr txBox="1"/>
          <p:nvPr/>
        </p:nvSpPr>
        <p:spPr>
          <a:xfrm>
            <a:off x="3930903" y="2882578"/>
            <a:ext cx="433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E53597-9A2B-82C8-646A-349576D6B780}"/>
              </a:ext>
            </a:extLst>
          </p:cNvPr>
          <p:cNvSpPr txBox="1"/>
          <p:nvPr/>
        </p:nvSpPr>
        <p:spPr>
          <a:xfrm>
            <a:off x="2973493" y="2877111"/>
            <a:ext cx="124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“D”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4FEAE7-856E-2114-2686-A57435BC6D64}"/>
              </a:ext>
            </a:extLst>
          </p:cNvPr>
          <p:cNvSpPr/>
          <p:nvPr/>
        </p:nvSpPr>
        <p:spPr>
          <a:xfrm flipH="1">
            <a:off x="4409211" y="2882578"/>
            <a:ext cx="927047" cy="40011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</a:p>
        </p:txBody>
      </p:sp>
    </p:spTree>
    <p:extLst>
      <p:ext uri="{BB962C8B-B14F-4D97-AF65-F5344CB8AC3E}">
        <p14:creationId xmlns:p14="http://schemas.microsoft.com/office/powerpoint/2010/main" val="356983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339106" y="362999"/>
            <a:ext cx="7513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906122" y="4266233"/>
            <a:ext cx="8198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zweiten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präsentiertem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Haus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Ein Haus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daher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Antwort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“L”</a:t>
            </a:r>
            <a:r>
              <a:rPr lang="en-US" sz="2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US" sz="2000" b="1" i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8EE34FD-D99F-4444-8801-927ACFF42EE7}"/>
              </a:ext>
            </a:extLst>
          </p:cNvPr>
          <p:cNvSpPr txBox="1"/>
          <p:nvPr/>
        </p:nvSpPr>
        <p:spPr>
          <a:xfrm>
            <a:off x="5560737" y="2867623"/>
            <a:ext cx="107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CEF5A26-9CC3-3CF2-0E44-79F1D1917F4E}"/>
              </a:ext>
            </a:extLst>
          </p:cNvPr>
          <p:cNvSpPr/>
          <p:nvPr/>
        </p:nvSpPr>
        <p:spPr>
          <a:xfrm>
            <a:off x="6848740" y="2872305"/>
            <a:ext cx="927047" cy="40011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C18C1F-1ECE-C7CB-99EA-D5BA2A78449E}"/>
              </a:ext>
            </a:extLst>
          </p:cNvPr>
          <p:cNvSpPr txBox="1"/>
          <p:nvPr/>
        </p:nvSpPr>
        <p:spPr>
          <a:xfrm>
            <a:off x="8171342" y="2883012"/>
            <a:ext cx="1358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“L”</a:t>
            </a:r>
            <a:r>
              <a:rPr lang="en-US" sz="18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3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339106" y="362999"/>
            <a:ext cx="7513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885802" y="4586079"/>
            <a:ext cx="8420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Falle der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50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50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daher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Antwort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“D”</a:t>
            </a:r>
            <a:r>
              <a:rPr lang="en-US" sz="2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000" b="1" i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20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8EE34FD-D99F-4444-8801-927ACFF42EE7}"/>
              </a:ext>
            </a:extLst>
          </p:cNvPr>
          <p:cNvSpPr txBox="1"/>
          <p:nvPr/>
        </p:nvSpPr>
        <p:spPr>
          <a:xfrm>
            <a:off x="3930903" y="2882578"/>
            <a:ext cx="433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E53597-9A2B-82C8-646A-349576D6B780}"/>
              </a:ext>
            </a:extLst>
          </p:cNvPr>
          <p:cNvSpPr txBox="1"/>
          <p:nvPr/>
        </p:nvSpPr>
        <p:spPr>
          <a:xfrm>
            <a:off x="2973493" y="2877111"/>
            <a:ext cx="124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“D”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4FEAE7-856E-2114-2686-A57435BC6D64}"/>
              </a:ext>
            </a:extLst>
          </p:cNvPr>
          <p:cNvSpPr/>
          <p:nvPr/>
        </p:nvSpPr>
        <p:spPr>
          <a:xfrm flipH="1">
            <a:off x="4409211" y="2882578"/>
            <a:ext cx="927047" cy="40011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</a:p>
        </p:txBody>
      </p:sp>
    </p:spTree>
    <p:extLst>
      <p:ext uri="{BB962C8B-B14F-4D97-AF65-F5344CB8AC3E}">
        <p14:creationId xmlns:p14="http://schemas.microsoft.com/office/powerpoint/2010/main" val="100758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703629" y="362999"/>
            <a:ext cx="6784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Aufgabe:</a:t>
            </a:r>
            <a:b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906122" y="4266233"/>
            <a:ext cx="8198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zweiten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87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50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87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50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daher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Antwort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20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“L”</a:t>
            </a:r>
            <a:r>
              <a:rPr lang="en-US" sz="2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US" sz="2000" b="1" i="1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8EE34FD-D99F-4444-8801-927ACFF42EE7}"/>
              </a:ext>
            </a:extLst>
          </p:cNvPr>
          <p:cNvSpPr txBox="1"/>
          <p:nvPr/>
        </p:nvSpPr>
        <p:spPr>
          <a:xfrm>
            <a:off x="5560737" y="2867623"/>
            <a:ext cx="107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87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DCEF5A26-9CC3-3CF2-0E44-79F1D1917F4E}"/>
              </a:ext>
            </a:extLst>
          </p:cNvPr>
          <p:cNvSpPr/>
          <p:nvPr/>
        </p:nvSpPr>
        <p:spPr>
          <a:xfrm>
            <a:off x="6848740" y="2872305"/>
            <a:ext cx="927047" cy="40011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C18C1F-1ECE-C7CB-99EA-D5BA2A78449E}"/>
              </a:ext>
            </a:extLst>
          </p:cNvPr>
          <p:cNvSpPr txBox="1"/>
          <p:nvPr/>
        </p:nvSpPr>
        <p:spPr>
          <a:xfrm>
            <a:off x="8171343" y="2883012"/>
            <a:ext cx="1317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Taste “L”</a:t>
            </a:r>
            <a:r>
              <a:rPr lang="en-US" sz="18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5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898227"/>
            <a:ext cx="47819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Anschluss an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Präsentation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der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Ihnen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dem Sie 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r>
              <a:rPr lang="en-US" sz="1400" b="1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sz="14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Sie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sowohl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Auswahl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wurden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auch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wurden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n-US" sz="1400" b="1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Rot</a:t>
            </a:r>
            <a:r>
              <a:rPr lang="en-US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).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Experiment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jedoch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mehr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farblich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gekennzeichnet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endParaRPr lang="en-US" sz="1400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Mausklick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markieren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also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400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Pfeil nach rechts 6">
            <a:extLst>
              <a:ext uri="{FF2B5EF4-FFF2-40B4-BE49-F238E27FC236}">
                <a16:creationId xmlns:a16="http://schemas.microsoft.com/office/drawing/2014/main" id="{374374F2-B6FA-45C1-905F-D06FF4AC42BA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9" name="Pfeil nach links 5">
            <a:extLst>
              <a:ext uri="{FF2B5EF4-FFF2-40B4-BE49-F238E27FC236}">
                <a16:creationId xmlns:a16="http://schemas.microsoft.com/office/drawing/2014/main" id="{508BC217-0F19-41C7-AC34-8C7EF080B222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DAF170-DD74-4CD1-9E86-E9469F035894}"/>
              </a:ext>
            </a:extLst>
          </p:cNvPr>
          <p:cNvSpPr txBox="1"/>
          <p:nvPr/>
        </p:nvSpPr>
        <p:spPr>
          <a:xfrm>
            <a:off x="3142723" y="362999"/>
            <a:ext cx="590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69C3519-ABF9-D706-8C78-76D42490615E}"/>
              </a:ext>
            </a:extLst>
          </p:cNvPr>
          <p:cNvSpPr txBox="1"/>
          <p:nvPr/>
        </p:nvSpPr>
        <p:spPr>
          <a:xfrm>
            <a:off x="2381602" y="5232809"/>
            <a:ext cx="97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3B01FE-9070-CBF2-AE9D-8A3A6D429128}"/>
              </a:ext>
            </a:extLst>
          </p:cNvPr>
          <p:cNvSpPr txBox="1"/>
          <p:nvPr/>
        </p:nvSpPr>
        <p:spPr>
          <a:xfrm>
            <a:off x="657013" y="1995962"/>
            <a:ext cx="1056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Kalender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32DB99-AD11-A389-F0EF-2DA9A2ACFDBB}"/>
              </a:ext>
            </a:extLst>
          </p:cNvPr>
          <p:cNvSpPr txBox="1"/>
          <p:nvPr/>
        </p:nvSpPr>
        <p:spPr>
          <a:xfrm>
            <a:off x="512151" y="3210319"/>
            <a:ext cx="697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1CC991-2812-D6E5-03AE-1EFD2F2643D0}"/>
              </a:ext>
            </a:extLst>
          </p:cNvPr>
          <p:cNvSpPr txBox="1"/>
          <p:nvPr/>
        </p:nvSpPr>
        <p:spPr>
          <a:xfrm>
            <a:off x="681774" y="4537194"/>
            <a:ext cx="900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8359D6-822A-5D01-B349-0D06FE1130F1}"/>
              </a:ext>
            </a:extLst>
          </p:cNvPr>
          <p:cNvSpPr txBox="1"/>
          <p:nvPr/>
        </p:nvSpPr>
        <p:spPr>
          <a:xfrm>
            <a:off x="3957336" y="4982902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BB5F685-8264-5157-F79C-7BB2313858FB}"/>
              </a:ext>
            </a:extLst>
          </p:cNvPr>
          <p:cNvSpPr txBox="1"/>
          <p:nvPr/>
        </p:nvSpPr>
        <p:spPr>
          <a:xfrm>
            <a:off x="2585997" y="1400322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Buch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B52BEB-F965-C0A7-8FC9-C569780EB61F}"/>
              </a:ext>
            </a:extLst>
          </p:cNvPr>
          <p:cNvSpPr txBox="1"/>
          <p:nvPr/>
        </p:nvSpPr>
        <p:spPr>
          <a:xfrm>
            <a:off x="1733400" y="1569457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Glas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A73FC9-CAE8-50D4-0EE6-FD9069050B39}"/>
              </a:ext>
            </a:extLst>
          </p:cNvPr>
          <p:cNvSpPr txBox="1"/>
          <p:nvPr/>
        </p:nvSpPr>
        <p:spPr>
          <a:xfrm>
            <a:off x="1503681" y="5008591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Stift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3394B4-236E-F919-6A3F-80E700107577}"/>
              </a:ext>
            </a:extLst>
          </p:cNvPr>
          <p:cNvSpPr txBox="1"/>
          <p:nvPr/>
        </p:nvSpPr>
        <p:spPr>
          <a:xfrm>
            <a:off x="4473558" y="4537194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US" sz="1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200DA6D-C9DB-1E8D-70E9-748B724F9436}"/>
              </a:ext>
            </a:extLst>
          </p:cNvPr>
          <p:cNvSpPr txBox="1"/>
          <p:nvPr/>
        </p:nvSpPr>
        <p:spPr>
          <a:xfrm>
            <a:off x="268311" y="3960319"/>
            <a:ext cx="9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Kamera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942010-7358-2F86-0467-5F016F2C5246}"/>
              </a:ext>
            </a:extLst>
          </p:cNvPr>
          <p:cNvSpPr txBox="1"/>
          <p:nvPr/>
        </p:nvSpPr>
        <p:spPr>
          <a:xfrm>
            <a:off x="4760933" y="3208983"/>
            <a:ext cx="833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8A1EE-65BC-A709-D1B3-BAAE989ADC54}"/>
              </a:ext>
            </a:extLst>
          </p:cNvPr>
          <p:cNvSpPr txBox="1"/>
          <p:nvPr/>
        </p:nvSpPr>
        <p:spPr>
          <a:xfrm>
            <a:off x="4627895" y="2566274"/>
            <a:ext cx="1232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Fernseher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5FF2C21-FF3B-333C-962D-164BFA4554A2}"/>
              </a:ext>
            </a:extLst>
          </p:cNvPr>
          <p:cNvSpPr txBox="1"/>
          <p:nvPr/>
        </p:nvSpPr>
        <p:spPr>
          <a:xfrm>
            <a:off x="375673" y="2489471"/>
            <a:ext cx="89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Gabel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D70F06-BDBD-1E91-1031-C3134B331EC9}"/>
              </a:ext>
            </a:extLst>
          </p:cNvPr>
          <p:cNvSpPr txBox="1"/>
          <p:nvPr/>
        </p:nvSpPr>
        <p:spPr>
          <a:xfrm>
            <a:off x="4257799" y="1999560"/>
            <a:ext cx="1002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5DF9F59-0CA4-E1BF-B9B2-6AA0B10B6B3A}"/>
              </a:ext>
            </a:extLst>
          </p:cNvPr>
          <p:cNvSpPr txBox="1"/>
          <p:nvPr/>
        </p:nvSpPr>
        <p:spPr>
          <a:xfrm>
            <a:off x="4705751" y="3960319"/>
            <a:ext cx="829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Uhr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7B0BEDC-5E66-1902-FE60-96D10120CF5D}"/>
              </a:ext>
            </a:extLst>
          </p:cNvPr>
          <p:cNvSpPr txBox="1"/>
          <p:nvPr/>
        </p:nvSpPr>
        <p:spPr>
          <a:xfrm>
            <a:off x="3532065" y="1574691"/>
            <a:ext cx="9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9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898227"/>
            <a:ext cx="47819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Anschluss an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Präsentation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der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Ihnen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präsentiert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dem Sie 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r>
              <a:rPr lang="en-US" sz="1400" b="1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sz="14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Sie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sowohl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Auswahl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wurden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auch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wurden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n-US" sz="1400" b="1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Rot</a:t>
            </a:r>
            <a:r>
              <a:rPr lang="en-US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).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Experiment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jedoch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mehr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farblich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gekennzeichnet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endParaRPr lang="en-US" sz="1400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Mausklick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markieren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sollten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also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jene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400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Pfeil nach rechts 6">
            <a:extLst>
              <a:ext uri="{FF2B5EF4-FFF2-40B4-BE49-F238E27FC236}">
                <a16:creationId xmlns:a16="http://schemas.microsoft.com/office/drawing/2014/main" id="{374374F2-B6FA-45C1-905F-D06FF4AC42BA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9" name="Pfeil nach links 5">
            <a:extLst>
              <a:ext uri="{FF2B5EF4-FFF2-40B4-BE49-F238E27FC236}">
                <a16:creationId xmlns:a16="http://schemas.microsoft.com/office/drawing/2014/main" id="{508BC217-0F19-41C7-AC34-8C7EF080B222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DAF170-DD74-4CD1-9E86-E9469F035894}"/>
              </a:ext>
            </a:extLst>
          </p:cNvPr>
          <p:cNvSpPr txBox="1"/>
          <p:nvPr/>
        </p:nvSpPr>
        <p:spPr>
          <a:xfrm>
            <a:off x="3142723" y="362999"/>
            <a:ext cx="590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DD347E9-85EE-BF46-8EBE-95947CEC027B}"/>
              </a:ext>
            </a:extLst>
          </p:cNvPr>
          <p:cNvSpPr txBox="1"/>
          <p:nvPr/>
        </p:nvSpPr>
        <p:spPr>
          <a:xfrm>
            <a:off x="2287057" y="5300542"/>
            <a:ext cx="97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1B0F1"/>
                </a:solidFill>
              </a:rPr>
              <a:t>22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50B399C-E439-9FA0-D8DE-E82659D4D6EE}"/>
              </a:ext>
            </a:extLst>
          </p:cNvPr>
          <p:cNvSpPr txBox="1"/>
          <p:nvPr/>
        </p:nvSpPr>
        <p:spPr>
          <a:xfrm>
            <a:off x="657013" y="1995962"/>
            <a:ext cx="10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65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E194C48-5E13-574E-EF0F-3FDCFF595895}"/>
              </a:ext>
            </a:extLst>
          </p:cNvPr>
          <p:cNvSpPr txBox="1"/>
          <p:nvPr/>
        </p:nvSpPr>
        <p:spPr>
          <a:xfrm>
            <a:off x="308186" y="3210978"/>
            <a:ext cx="697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56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1518251-3DDF-2AF8-4BC3-3FEADE75C754}"/>
              </a:ext>
            </a:extLst>
          </p:cNvPr>
          <p:cNvSpPr txBox="1"/>
          <p:nvPr/>
        </p:nvSpPr>
        <p:spPr>
          <a:xfrm>
            <a:off x="681774" y="4537194"/>
            <a:ext cx="900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1B0F1"/>
                </a:solidFill>
              </a:rPr>
              <a:t>87</a:t>
            </a:r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AE4AA28-3516-7E46-EF8A-78C4EAC072C7}"/>
              </a:ext>
            </a:extLst>
          </p:cNvPr>
          <p:cNvSpPr txBox="1"/>
          <p:nvPr/>
        </p:nvSpPr>
        <p:spPr>
          <a:xfrm>
            <a:off x="3462623" y="5037548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58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33C25E6-12A1-6F82-E492-AC334910ED98}"/>
              </a:ext>
            </a:extLst>
          </p:cNvPr>
          <p:cNvSpPr txBox="1"/>
          <p:nvPr/>
        </p:nvSpPr>
        <p:spPr>
          <a:xfrm>
            <a:off x="2491452" y="1468055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44</a:t>
            </a:r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3A0F182-86A9-2C33-52B9-18C585AEAC4F}"/>
              </a:ext>
            </a:extLst>
          </p:cNvPr>
          <p:cNvSpPr txBox="1"/>
          <p:nvPr/>
        </p:nvSpPr>
        <p:spPr>
          <a:xfrm>
            <a:off x="1733400" y="1569457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82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80B5A81-E0E8-647A-19F0-D04E8FFB01CA}"/>
              </a:ext>
            </a:extLst>
          </p:cNvPr>
          <p:cNvSpPr txBox="1"/>
          <p:nvPr/>
        </p:nvSpPr>
        <p:spPr>
          <a:xfrm>
            <a:off x="1503681" y="5008591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79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E02E869-8AD4-FF16-3A02-64444D5078EB}"/>
              </a:ext>
            </a:extLst>
          </p:cNvPr>
          <p:cNvSpPr txBox="1"/>
          <p:nvPr/>
        </p:nvSpPr>
        <p:spPr>
          <a:xfrm>
            <a:off x="4051903" y="4531960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31</a:t>
            </a:r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56C5735-FA77-2D32-756B-69DB516F9BC5}"/>
              </a:ext>
            </a:extLst>
          </p:cNvPr>
          <p:cNvSpPr txBox="1"/>
          <p:nvPr/>
        </p:nvSpPr>
        <p:spPr>
          <a:xfrm>
            <a:off x="268311" y="3960319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93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C830E96-B097-FE5B-544F-FB7769904B76}"/>
              </a:ext>
            </a:extLst>
          </p:cNvPr>
          <p:cNvSpPr txBox="1"/>
          <p:nvPr/>
        </p:nvSpPr>
        <p:spPr>
          <a:xfrm>
            <a:off x="4339278" y="3203749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1B0F1"/>
                </a:solidFill>
              </a:rPr>
              <a:t>12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A5BE0DD-6A4B-9D2B-7809-286683B41343}"/>
              </a:ext>
            </a:extLst>
          </p:cNvPr>
          <p:cNvSpPr txBox="1"/>
          <p:nvPr/>
        </p:nvSpPr>
        <p:spPr>
          <a:xfrm>
            <a:off x="4206240" y="2561040"/>
            <a:ext cx="123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54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AD5063B-62C6-F1DA-E172-59B73E7AFAB0}"/>
              </a:ext>
            </a:extLst>
          </p:cNvPr>
          <p:cNvSpPr txBox="1"/>
          <p:nvPr/>
        </p:nvSpPr>
        <p:spPr>
          <a:xfrm>
            <a:off x="375673" y="2489471"/>
            <a:ext cx="89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15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A68C662-6A86-431E-51F2-3BD24AF40DB2}"/>
              </a:ext>
            </a:extLst>
          </p:cNvPr>
          <p:cNvSpPr txBox="1"/>
          <p:nvPr/>
        </p:nvSpPr>
        <p:spPr>
          <a:xfrm>
            <a:off x="3836144" y="1994326"/>
            <a:ext cx="100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99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9925F3E-16DE-5017-ED08-02EFC007A5CD}"/>
              </a:ext>
            </a:extLst>
          </p:cNvPr>
          <p:cNvSpPr txBox="1"/>
          <p:nvPr/>
        </p:nvSpPr>
        <p:spPr>
          <a:xfrm>
            <a:off x="4284096" y="3955085"/>
            <a:ext cx="82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17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F94C992-EE1D-38F6-4627-C3816FA778EF}"/>
              </a:ext>
            </a:extLst>
          </p:cNvPr>
          <p:cNvSpPr txBox="1"/>
          <p:nvPr/>
        </p:nvSpPr>
        <p:spPr>
          <a:xfrm>
            <a:off x="3110410" y="1569457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34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55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938789"/>
            <a:ext cx="4781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Nun sollen Sie 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der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Reihenfolge, wie diese zuvor präsentiert wurden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</a:t>
            </a:r>
            <a:r>
              <a:rPr lang="de-DE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 die Sie sich merken sollten</a:t>
            </a:r>
            <a:r>
              <a:rPr lang="de-DE" sz="1400" b="1" i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 in dem Sie auf diese klicken! </a:t>
            </a: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 Reihenfolge für die Beispielaufgabe wurde in der Abbildung links bereits markiert.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Das erste Wort das Sie sich merken sollten, war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das zweite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r>
              <a:rPr lang="de-DE" sz="1400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 das dritte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de-DE" sz="1400" b="1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 anderen Worte sind entweder Worte, </a:t>
            </a:r>
            <a:r>
              <a:rPr lang="de-DE" sz="1400" b="1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nicht relevant waren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oder Worte, welche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gar nicht präsentiert wurden! Diese Worte sind keine korrekten Antworten ! </a:t>
            </a: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 Sie sich daher die Worte mit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 blauen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Hinweisen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der präsentierten Reihenfolge genau!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werden später immer 25 Antwortmöglichkeiten präsentiert!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Pfeil nach rechts 6">
            <a:extLst>
              <a:ext uri="{FF2B5EF4-FFF2-40B4-BE49-F238E27FC236}">
                <a16:creationId xmlns:a16="http://schemas.microsoft.com/office/drawing/2014/main" id="{1E3F68E1-FCAA-4BB0-95FB-575CD1EBD1E9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9" name="Pfeil nach links 5">
            <a:extLst>
              <a:ext uri="{FF2B5EF4-FFF2-40B4-BE49-F238E27FC236}">
                <a16:creationId xmlns:a16="http://schemas.microsoft.com/office/drawing/2014/main" id="{1FF36789-2280-4C93-BA15-A4B3BF3D6C35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912BB1-2C03-4694-98D8-E2F09D41E1DA}"/>
              </a:ext>
            </a:extLst>
          </p:cNvPr>
          <p:cNvSpPr txBox="1"/>
          <p:nvPr/>
        </p:nvSpPr>
        <p:spPr>
          <a:xfrm>
            <a:off x="3142723" y="362999"/>
            <a:ext cx="590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A6CF0-C001-6590-5D81-32458152B451}"/>
              </a:ext>
            </a:extLst>
          </p:cNvPr>
          <p:cNvSpPr txBox="1"/>
          <p:nvPr/>
        </p:nvSpPr>
        <p:spPr>
          <a:xfrm>
            <a:off x="2446324" y="5293221"/>
            <a:ext cx="97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996898-E591-A90D-0C2A-69419F9BE674}"/>
              </a:ext>
            </a:extLst>
          </p:cNvPr>
          <p:cNvSpPr txBox="1"/>
          <p:nvPr/>
        </p:nvSpPr>
        <p:spPr>
          <a:xfrm>
            <a:off x="657013" y="1995962"/>
            <a:ext cx="1056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Kalender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831BA2-25D3-3E18-79A8-6FF54C47E832}"/>
              </a:ext>
            </a:extLst>
          </p:cNvPr>
          <p:cNvSpPr txBox="1"/>
          <p:nvPr/>
        </p:nvSpPr>
        <p:spPr>
          <a:xfrm>
            <a:off x="512151" y="3210319"/>
            <a:ext cx="697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C9BC76-16E0-0FE3-B60D-DD8FE52A2DFA}"/>
              </a:ext>
            </a:extLst>
          </p:cNvPr>
          <p:cNvSpPr txBox="1"/>
          <p:nvPr/>
        </p:nvSpPr>
        <p:spPr>
          <a:xfrm>
            <a:off x="681010" y="4551318"/>
            <a:ext cx="900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E99CC0-0B44-2050-1C2A-C74045268894}"/>
              </a:ext>
            </a:extLst>
          </p:cNvPr>
          <p:cNvSpPr txBox="1"/>
          <p:nvPr/>
        </p:nvSpPr>
        <p:spPr>
          <a:xfrm>
            <a:off x="3957336" y="4982902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267492-E381-7133-9A3A-89C1B9E06C24}"/>
              </a:ext>
            </a:extLst>
          </p:cNvPr>
          <p:cNvSpPr txBox="1"/>
          <p:nvPr/>
        </p:nvSpPr>
        <p:spPr>
          <a:xfrm>
            <a:off x="2585997" y="1400322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Buch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6DF9F1-57DE-57CC-0FBA-8CA66EB96346}"/>
              </a:ext>
            </a:extLst>
          </p:cNvPr>
          <p:cNvSpPr txBox="1"/>
          <p:nvPr/>
        </p:nvSpPr>
        <p:spPr>
          <a:xfrm>
            <a:off x="1733400" y="1569457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Glas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E17BC4-F6B1-9D54-677E-E5D697D61DA6}"/>
              </a:ext>
            </a:extLst>
          </p:cNvPr>
          <p:cNvSpPr txBox="1"/>
          <p:nvPr/>
        </p:nvSpPr>
        <p:spPr>
          <a:xfrm>
            <a:off x="1503681" y="5008591"/>
            <a:ext cx="69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Stift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AF265A4-D6E9-9634-3335-79A58807EF84}"/>
              </a:ext>
            </a:extLst>
          </p:cNvPr>
          <p:cNvSpPr txBox="1"/>
          <p:nvPr/>
        </p:nvSpPr>
        <p:spPr>
          <a:xfrm>
            <a:off x="4473558" y="4537194"/>
            <a:ext cx="67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US" sz="12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E4521D8-133C-A37C-ED3B-7513DE11D044}"/>
              </a:ext>
            </a:extLst>
          </p:cNvPr>
          <p:cNvSpPr txBox="1"/>
          <p:nvPr/>
        </p:nvSpPr>
        <p:spPr>
          <a:xfrm>
            <a:off x="268311" y="3960319"/>
            <a:ext cx="9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Kamera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2795BC6-FDF4-8EC4-5FBE-0B8DA6799128}"/>
              </a:ext>
            </a:extLst>
          </p:cNvPr>
          <p:cNvSpPr txBox="1"/>
          <p:nvPr/>
        </p:nvSpPr>
        <p:spPr>
          <a:xfrm>
            <a:off x="4756952" y="3187152"/>
            <a:ext cx="833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BC597A-C4F3-B742-5F49-B82F8A2AA87C}"/>
              </a:ext>
            </a:extLst>
          </p:cNvPr>
          <p:cNvSpPr txBox="1"/>
          <p:nvPr/>
        </p:nvSpPr>
        <p:spPr>
          <a:xfrm>
            <a:off x="4627895" y="2566274"/>
            <a:ext cx="1232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Fernseher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6DFE51-7BF2-5278-B7BE-A0B961C1E22E}"/>
              </a:ext>
            </a:extLst>
          </p:cNvPr>
          <p:cNvSpPr txBox="1"/>
          <p:nvPr/>
        </p:nvSpPr>
        <p:spPr>
          <a:xfrm>
            <a:off x="375673" y="2489471"/>
            <a:ext cx="89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Gabel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488600-A92F-3E1C-8B85-2EDE841D7CAB}"/>
              </a:ext>
            </a:extLst>
          </p:cNvPr>
          <p:cNvSpPr txBox="1"/>
          <p:nvPr/>
        </p:nvSpPr>
        <p:spPr>
          <a:xfrm>
            <a:off x="4257799" y="1999560"/>
            <a:ext cx="1002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B19783-8A67-919B-F5C7-B7CF2804082F}"/>
              </a:ext>
            </a:extLst>
          </p:cNvPr>
          <p:cNvSpPr txBox="1"/>
          <p:nvPr/>
        </p:nvSpPr>
        <p:spPr>
          <a:xfrm>
            <a:off x="4705751" y="3960319"/>
            <a:ext cx="829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Uhr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DECC92B-D653-B359-7AB5-F80A93103ADC}"/>
              </a:ext>
            </a:extLst>
          </p:cNvPr>
          <p:cNvSpPr txBox="1"/>
          <p:nvPr/>
        </p:nvSpPr>
        <p:spPr>
          <a:xfrm>
            <a:off x="3532065" y="1574691"/>
            <a:ext cx="9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Teller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1C840C5-E780-4A7D-26C5-F29110E081F8}"/>
              </a:ext>
            </a:extLst>
          </p:cNvPr>
          <p:cNvSpPr/>
          <p:nvPr/>
        </p:nvSpPr>
        <p:spPr>
          <a:xfrm>
            <a:off x="2412879" y="5310284"/>
            <a:ext cx="975359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564F66D-0ED7-35D6-A665-C146D054A778}"/>
              </a:ext>
            </a:extLst>
          </p:cNvPr>
          <p:cNvSpPr/>
          <p:nvPr/>
        </p:nvSpPr>
        <p:spPr>
          <a:xfrm>
            <a:off x="4734362" y="3226225"/>
            <a:ext cx="819512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BB416DA-7970-724B-A1E4-6BB27BEF945B}"/>
              </a:ext>
            </a:extLst>
          </p:cNvPr>
          <p:cNvSpPr/>
          <p:nvPr/>
        </p:nvSpPr>
        <p:spPr>
          <a:xfrm>
            <a:off x="688903" y="4544975"/>
            <a:ext cx="784926" cy="348691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0B0C43-331F-A405-98FB-D7F7C94C371D}"/>
              </a:ext>
            </a:extLst>
          </p:cNvPr>
          <p:cNvSpPr txBox="1"/>
          <p:nvPr/>
        </p:nvSpPr>
        <p:spPr>
          <a:xfrm>
            <a:off x="2136808" y="5305246"/>
            <a:ext cx="36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1072FA5-696B-2526-E3C2-EA4ED6C90609}"/>
              </a:ext>
            </a:extLst>
          </p:cNvPr>
          <p:cNvSpPr txBox="1"/>
          <p:nvPr/>
        </p:nvSpPr>
        <p:spPr>
          <a:xfrm>
            <a:off x="391420" y="4569559"/>
            <a:ext cx="36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ECD6EA4-C0F5-F825-C6FF-E1D0FB7A2E4C}"/>
              </a:ext>
            </a:extLst>
          </p:cNvPr>
          <p:cNvSpPr txBox="1"/>
          <p:nvPr/>
        </p:nvSpPr>
        <p:spPr>
          <a:xfrm>
            <a:off x="5569644" y="3230770"/>
            <a:ext cx="36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55804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938789"/>
            <a:ext cx="4781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Nun sollen Sie 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der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Reihenfolge, wie diese zuvor präsentiert wurden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</a:t>
            </a:r>
            <a:r>
              <a:rPr lang="de-DE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 die Sie sich merken sollten</a:t>
            </a:r>
            <a:r>
              <a:rPr lang="de-DE" sz="1400" b="1" i="1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 in dem Sie auf diese klicken! </a:t>
            </a: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 Reihenfolge für die Beispielaufgabe wurde in der Abbildung links bereits markiert.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Das erste Wort das Sie sich merken sollten, war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das zweite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r>
              <a:rPr lang="de-DE" sz="1400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 das dritte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de-DE" sz="1400" b="1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 anderen Worte sind entweder Worte, </a:t>
            </a:r>
            <a:r>
              <a:rPr lang="de-DE" sz="1400" b="1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die nicht relevant waren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oder Worte, welche </a:t>
            </a:r>
            <a:r>
              <a:rPr lang="de-DE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gar nicht präsentiert wurden! Diese Worte sind keine korrekten Antworten ! </a:t>
            </a:r>
          </a:p>
          <a:p>
            <a:endParaRPr lang="de-DE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 Sie sich daher die Worte mit </a:t>
            </a:r>
            <a:r>
              <a:rPr lang="de-DE" sz="1400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 blauen </a:t>
            </a:r>
            <a:r>
              <a:rPr lang="de-DE" sz="1400" b="1" i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Hinweisen</a:t>
            </a:r>
            <a:r>
              <a:rPr lang="de-DE" sz="1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der präsentierten Reihenfolge genau! </a:t>
            </a:r>
            <a:r>
              <a:rPr lang="de-DE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 werden später immer 25 Antwortmöglichkeiten präsentiert!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Pfeil nach rechts 6">
            <a:extLst>
              <a:ext uri="{FF2B5EF4-FFF2-40B4-BE49-F238E27FC236}">
                <a16:creationId xmlns:a16="http://schemas.microsoft.com/office/drawing/2014/main" id="{1E3F68E1-FCAA-4BB0-95FB-575CD1EBD1E9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9" name="Pfeil nach links 5">
            <a:extLst>
              <a:ext uri="{FF2B5EF4-FFF2-40B4-BE49-F238E27FC236}">
                <a16:creationId xmlns:a16="http://schemas.microsoft.com/office/drawing/2014/main" id="{1FF36789-2280-4C93-BA15-A4B3BF3D6C35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912BB1-2C03-4694-98D8-E2F09D41E1DA}"/>
              </a:ext>
            </a:extLst>
          </p:cNvPr>
          <p:cNvSpPr txBox="1"/>
          <p:nvPr/>
        </p:nvSpPr>
        <p:spPr>
          <a:xfrm>
            <a:off x="2960943" y="362999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1C840C5-E780-4A7D-26C5-F29110E081F8}"/>
              </a:ext>
            </a:extLst>
          </p:cNvPr>
          <p:cNvSpPr/>
          <p:nvPr/>
        </p:nvSpPr>
        <p:spPr>
          <a:xfrm>
            <a:off x="2596369" y="5319518"/>
            <a:ext cx="424357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0B0C43-331F-A405-98FB-D7F7C94C371D}"/>
              </a:ext>
            </a:extLst>
          </p:cNvPr>
          <p:cNvSpPr txBox="1"/>
          <p:nvPr/>
        </p:nvSpPr>
        <p:spPr>
          <a:xfrm>
            <a:off x="2243212" y="5314962"/>
            <a:ext cx="36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1072FA5-696B-2526-E3C2-EA4ED6C90609}"/>
              </a:ext>
            </a:extLst>
          </p:cNvPr>
          <p:cNvSpPr txBox="1"/>
          <p:nvPr/>
        </p:nvSpPr>
        <p:spPr>
          <a:xfrm>
            <a:off x="592409" y="4580155"/>
            <a:ext cx="36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ECD6EA4-C0F5-F825-C6FF-E1D0FB7A2E4C}"/>
              </a:ext>
            </a:extLst>
          </p:cNvPr>
          <p:cNvSpPr txBox="1"/>
          <p:nvPr/>
        </p:nvSpPr>
        <p:spPr>
          <a:xfrm>
            <a:off x="4245305" y="3203705"/>
            <a:ext cx="36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505382-3215-D5C9-159E-E32C013ACFB6}"/>
              </a:ext>
            </a:extLst>
          </p:cNvPr>
          <p:cNvSpPr txBox="1"/>
          <p:nvPr/>
        </p:nvSpPr>
        <p:spPr>
          <a:xfrm>
            <a:off x="2287057" y="5300542"/>
            <a:ext cx="1045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D960A-7E8C-7977-12AC-91A0AA9201EF}"/>
              </a:ext>
            </a:extLst>
          </p:cNvPr>
          <p:cNvSpPr txBox="1"/>
          <p:nvPr/>
        </p:nvSpPr>
        <p:spPr>
          <a:xfrm>
            <a:off x="657013" y="1995962"/>
            <a:ext cx="1056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65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51AEAD-4FE0-175F-A512-5E2EBB3C7A0F}"/>
              </a:ext>
            </a:extLst>
          </p:cNvPr>
          <p:cNvSpPr txBox="1"/>
          <p:nvPr/>
        </p:nvSpPr>
        <p:spPr>
          <a:xfrm>
            <a:off x="308186" y="3210978"/>
            <a:ext cx="697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51540FA-AC96-964D-EE0D-B186CF101121}"/>
              </a:ext>
            </a:extLst>
          </p:cNvPr>
          <p:cNvSpPr txBox="1"/>
          <p:nvPr/>
        </p:nvSpPr>
        <p:spPr>
          <a:xfrm>
            <a:off x="681772" y="4564845"/>
            <a:ext cx="900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87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DD2E61B-D67F-2E9A-2762-8A7905465F4E}"/>
              </a:ext>
            </a:extLst>
          </p:cNvPr>
          <p:cNvSpPr txBox="1"/>
          <p:nvPr/>
        </p:nvSpPr>
        <p:spPr>
          <a:xfrm>
            <a:off x="3535681" y="4977668"/>
            <a:ext cx="67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58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4281D-6BFC-3328-C21D-1B4A9D4D7B5D}"/>
              </a:ext>
            </a:extLst>
          </p:cNvPr>
          <p:cNvSpPr txBox="1"/>
          <p:nvPr/>
        </p:nvSpPr>
        <p:spPr>
          <a:xfrm>
            <a:off x="2491452" y="1468055"/>
            <a:ext cx="690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44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89A9E8-6A7D-A972-DF79-9E7B73D1772D}"/>
              </a:ext>
            </a:extLst>
          </p:cNvPr>
          <p:cNvSpPr txBox="1"/>
          <p:nvPr/>
        </p:nvSpPr>
        <p:spPr>
          <a:xfrm>
            <a:off x="1733400" y="1569457"/>
            <a:ext cx="690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82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11A0B1C-DA9A-FC88-0EE5-3BFF69974B6B}"/>
              </a:ext>
            </a:extLst>
          </p:cNvPr>
          <p:cNvSpPr txBox="1"/>
          <p:nvPr/>
        </p:nvSpPr>
        <p:spPr>
          <a:xfrm>
            <a:off x="1503681" y="5008591"/>
            <a:ext cx="690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79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58656C5-1081-15A7-7569-65FDE7E69A82}"/>
              </a:ext>
            </a:extLst>
          </p:cNvPr>
          <p:cNvSpPr txBox="1"/>
          <p:nvPr/>
        </p:nvSpPr>
        <p:spPr>
          <a:xfrm>
            <a:off x="4051903" y="4531960"/>
            <a:ext cx="67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31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FA10DB4-1B1E-53FE-AB46-FC8938698D44}"/>
              </a:ext>
            </a:extLst>
          </p:cNvPr>
          <p:cNvSpPr txBox="1"/>
          <p:nvPr/>
        </p:nvSpPr>
        <p:spPr>
          <a:xfrm>
            <a:off x="268311" y="3960319"/>
            <a:ext cx="941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93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E502DD-68CE-1ADD-0420-672EE02BD8BF}"/>
              </a:ext>
            </a:extLst>
          </p:cNvPr>
          <p:cNvSpPr txBox="1"/>
          <p:nvPr/>
        </p:nvSpPr>
        <p:spPr>
          <a:xfrm>
            <a:off x="4339278" y="3203749"/>
            <a:ext cx="833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B7687E1-69EB-A1BA-2D03-2470DD0C2575}"/>
              </a:ext>
            </a:extLst>
          </p:cNvPr>
          <p:cNvSpPr txBox="1"/>
          <p:nvPr/>
        </p:nvSpPr>
        <p:spPr>
          <a:xfrm>
            <a:off x="4206240" y="2561040"/>
            <a:ext cx="12327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54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AC1197-674B-9F71-4C76-128B4938096D}"/>
              </a:ext>
            </a:extLst>
          </p:cNvPr>
          <p:cNvSpPr txBox="1"/>
          <p:nvPr/>
        </p:nvSpPr>
        <p:spPr>
          <a:xfrm>
            <a:off x="375673" y="2489471"/>
            <a:ext cx="8922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5FAA7A3-6A89-BAE4-42F6-AB12C21E6284}"/>
              </a:ext>
            </a:extLst>
          </p:cNvPr>
          <p:cNvSpPr txBox="1"/>
          <p:nvPr/>
        </p:nvSpPr>
        <p:spPr>
          <a:xfrm>
            <a:off x="3836144" y="1994326"/>
            <a:ext cx="1002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99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EFF3840-5B6F-6A33-BE9E-0F93F29AC8D9}"/>
              </a:ext>
            </a:extLst>
          </p:cNvPr>
          <p:cNvSpPr txBox="1"/>
          <p:nvPr/>
        </p:nvSpPr>
        <p:spPr>
          <a:xfrm>
            <a:off x="4284096" y="3955085"/>
            <a:ext cx="829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17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AA4DCF-99A1-FE9A-5BF6-CA6F067BE39D}"/>
              </a:ext>
            </a:extLst>
          </p:cNvPr>
          <p:cNvSpPr txBox="1"/>
          <p:nvPr/>
        </p:nvSpPr>
        <p:spPr>
          <a:xfrm>
            <a:off x="3110410" y="1569457"/>
            <a:ext cx="941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34</a:t>
            </a:r>
            <a:endParaRPr lang="de-DE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3354F07-AC52-0791-0C51-B0439EF13DD9}"/>
              </a:ext>
            </a:extLst>
          </p:cNvPr>
          <p:cNvSpPr/>
          <p:nvPr/>
        </p:nvSpPr>
        <p:spPr>
          <a:xfrm>
            <a:off x="920019" y="4575232"/>
            <a:ext cx="424357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89984F9-330E-7004-1D44-C961CB521EE5}"/>
              </a:ext>
            </a:extLst>
          </p:cNvPr>
          <p:cNvSpPr/>
          <p:nvPr/>
        </p:nvSpPr>
        <p:spPr>
          <a:xfrm>
            <a:off x="4543659" y="3219671"/>
            <a:ext cx="424357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8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8876226" y="1966377"/>
            <a:ext cx="30281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Hier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sehen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Sie den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Ablauf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eines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Versuches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nur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drei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Worten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die Sie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sich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merken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müssen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.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Achtung: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später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werden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es 5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Worte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sein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Zu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Beginn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zwischen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Wort,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jeweils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Fixationskreuz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Bewerten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Sie die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Größe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aller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Worte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!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Drücken Sie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Taste „L“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wenn das Objekt größer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ist als ein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Fussball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und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Taste „D“, wenn es kleiner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ist als ein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Fussball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31A443E-2F8D-B758-71F5-D993E2C69065}"/>
              </a:ext>
            </a:extLst>
          </p:cNvPr>
          <p:cNvSpPr txBox="1"/>
          <p:nvPr/>
        </p:nvSpPr>
        <p:spPr>
          <a:xfrm>
            <a:off x="3063093" y="91773"/>
            <a:ext cx="520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 nach dem Wort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4E20AA7-F673-CE0B-427A-FF55A402A526}"/>
              </a:ext>
            </a:extLst>
          </p:cNvPr>
          <p:cNvSpPr txBox="1"/>
          <p:nvPr/>
        </p:nvSpPr>
        <p:spPr>
          <a:xfrm>
            <a:off x="668475" y="1737122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3C37AF4-0F32-F918-C471-B1A02E39C8C4}"/>
              </a:ext>
            </a:extLst>
          </p:cNvPr>
          <p:cNvSpPr txBox="1"/>
          <p:nvPr/>
        </p:nvSpPr>
        <p:spPr>
          <a:xfrm>
            <a:off x="1896919" y="3571248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3579722-ACF2-1243-86B1-B4AE94966EB1}"/>
              </a:ext>
            </a:extLst>
          </p:cNvPr>
          <p:cNvSpPr txBox="1"/>
          <p:nvPr/>
        </p:nvSpPr>
        <p:spPr>
          <a:xfrm>
            <a:off x="2897093" y="5485930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Stift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9A34709B-4820-7268-7686-9CCF6464B637}"/>
              </a:ext>
            </a:extLst>
          </p:cNvPr>
          <p:cNvCxnSpPr>
            <a:cxnSpLocks/>
          </p:cNvCxnSpPr>
          <p:nvPr/>
        </p:nvCxnSpPr>
        <p:spPr>
          <a:xfrm>
            <a:off x="117180" y="1323273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AC52CDE6-CED2-8913-CD72-64F0C113D8D8}"/>
              </a:ext>
            </a:extLst>
          </p:cNvPr>
          <p:cNvSpPr txBox="1"/>
          <p:nvPr/>
        </p:nvSpPr>
        <p:spPr>
          <a:xfrm rot="3532966">
            <a:off x="785874" y="3961270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78" name="Geschweifte Klammer rechts 77">
            <a:extLst>
              <a:ext uri="{FF2B5EF4-FFF2-40B4-BE49-F238E27FC236}">
                <a16:creationId xmlns:a16="http://schemas.microsoft.com/office/drawing/2014/main" id="{F4F793CD-BABF-3039-268E-AE5D68054BC0}"/>
              </a:ext>
            </a:extLst>
          </p:cNvPr>
          <p:cNvSpPr/>
          <p:nvPr/>
        </p:nvSpPr>
        <p:spPr>
          <a:xfrm>
            <a:off x="1634001" y="1755644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F50DABD-49C8-0A0B-3591-F79995487640}"/>
              </a:ext>
            </a:extLst>
          </p:cNvPr>
          <p:cNvSpPr txBox="1"/>
          <p:nvPr/>
        </p:nvSpPr>
        <p:spPr>
          <a:xfrm>
            <a:off x="1958427" y="1693539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01B0F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0BDEE9A-0364-F395-DF9E-7452618A1215}"/>
              </a:ext>
            </a:extLst>
          </p:cNvPr>
          <p:cNvSpPr txBox="1"/>
          <p:nvPr/>
        </p:nvSpPr>
        <p:spPr>
          <a:xfrm>
            <a:off x="2906716" y="3429000"/>
            <a:ext cx="127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92D14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F295675-B92A-000F-E5F6-D65FFA07A82E}"/>
              </a:ext>
            </a:extLst>
          </p:cNvPr>
          <p:cNvSpPr txBox="1"/>
          <p:nvPr/>
        </p:nvSpPr>
        <p:spPr>
          <a:xfrm>
            <a:off x="3974537" y="5378208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92D14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CB25D4E-3EB3-0D1C-0253-E1B343EFFCAD}"/>
              </a:ext>
            </a:extLst>
          </p:cNvPr>
          <p:cNvSpPr txBox="1"/>
          <p:nvPr/>
        </p:nvSpPr>
        <p:spPr>
          <a:xfrm>
            <a:off x="506033" y="1229224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9" name="Geschweifte Klammer rechts 88">
            <a:extLst>
              <a:ext uri="{FF2B5EF4-FFF2-40B4-BE49-F238E27FC236}">
                <a16:creationId xmlns:a16="http://schemas.microsoft.com/office/drawing/2014/main" id="{E23ED2D2-3002-28A5-813B-30F7A3151BE4}"/>
              </a:ext>
            </a:extLst>
          </p:cNvPr>
          <p:cNvSpPr/>
          <p:nvPr/>
        </p:nvSpPr>
        <p:spPr>
          <a:xfrm>
            <a:off x="2647914" y="3551775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eschweifte Klammer rechts 89">
            <a:extLst>
              <a:ext uri="{FF2B5EF4-FFF2-40B4-BE49-F238E27FC236}">
                <a16:creationId xmlns:a16="http://schemas.microsoft.com/office/drawing/2014/main" id="{7C59AF87-32CF-C9DA-B8EF-42BD819669A8}"/>
              </a:ext>
            </a:extLst>
          </p:cNvPr>
          <p:cNvSpPr/>
          <p:nvPr/>
        </p:nvSpPr>
        <p:spPr>
          <a:xfrm>
            <a:off x="3674064" y="5483797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C841DE2-4A07-02B8-AD3B-6CB65B94C546}"/>
              </a:ext>
            </a:extLst>
          </p:cNvPr>
          <p:cNvSpPr/>
          <p:nvPr/>
        </p:nvSpPr>
        <p:spPr>
          <a:xfrm>
            <a:off x="1471380" y="2792984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7EE688D-F2F3-EF59-070F-C8B10D418F00}"/>
              </a:ext>
            </a:extLst>
          </p:cNvPr>
          <p:cNvSpPr txBox="1"/>
          <p:nvPr/>
        </p:nvSpPr>
        <p:spPr>
          <a:xfrm>
            <a:off x="1158468" y="2308587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BC26F55-CF77-23B9-CF3E-220FBAD678B4}"/>
              </a:ext>
            </a:extLst>
          </p:cNvPr>
          <p:cNvSpPr txBox="1"/>
          <p:nvPr/>
        </p:nvSpPr>
        <p:spPr>
          <a:xfrm>
            <a:off x="1707236" y="3177039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97BE462-D8BF-CE48-6F08-267A58B95FA6}"/>
              </a:ext>
            </a:extLst>
          </p:cNvPr>
          <p:cNvSpPr/>
          <p:nvPr/>
        </p:nvSpPr>
        <p:spPr>
          <a:xfrm>
            <a:off x="2563730" y="4708021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885F6131-DCC7-CE1E-1AC2-4874590BF9F2}"/>
              </a:ext>
            </a:extLst>
          </p:cNvPr>
          <p:cNvSpPr txBox="1"/>
          <p:nvPr/>
        </p:nvSpPr>
        <p:spPr>
          <a:xfrm>
            <a:off x="2249482" y="4172296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68724F7E-D5D5-9828-0A18-67F6749FC928}"/>
              </a:ext>
            </a:extLst>
          </p:cNvPr>
          <p:cNvSpPr txBox="1"/>
          <p:nvPr/>
        </p:nvSpPr>
        <p:spPr>
          <a:xfrm>
            <a:off x="2798250" y="504074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58C0F185-EC42-C3CF-7ADC-67265CDEFF04}"/>
              </a:ext>
            </a:extLst>
          </p:cNvPr>
          <p:cNvSpPr/>
          <p:nvPr/>
        </p:nvSpPr>
        <p:spPr>
          <a:xfrm>
            <a:off x="3629178" y="6329235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4CE427F1-C1E4-C233-B332-FC2F2696A6B1}"/>
              </a:ext>
            </a:extLst>
          </p:cNvPr>
          <p:cNvSpPr txBox="1"/>
          <p:nvPr/>
        </p:nvSpPr>
        <p:spPr>
          <a:xfrm>
            <a:off x="3316266" y="584483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5C17288-EDA8-6C5C-6B51-6B8474E92BBE}"/>
              </a:ext>
            </a:extLst>
          </p:cNvPr>
          <p:cNvSpPr txBox="1"/>
          <p:nvPr/>
        </p:nvSpPr>
        <p:spPr>
          <a:xfrm>
            <a:off x="4397906" y="1737122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FE0DF575-EF16-EA8C-5F0C-AA2DB0D9D005}"/>
              </a:ext>
            </a:extLst>
          </p:cNvPr>
          <p:cNvSpPr txBox="1"/>
          <p:nvPr/>
        </p:nvSpPr>
        <p:spPr>
          <a:xfrm>
            <a:off x="5553752" y="3571248"/>
            <a:ext cx="82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24850B6-A023-A19A-31B3-1318EA14C37B}"/>
              </a:ext>
            </a:extLst>
          </p:cNvPr>
          <p:cNvSpPr txBox="1"/>
          <p:nvPr/>
        </p:nvSpPr>
        <p:spPr>
          <a:xfrm>
            <a:off x="6626524" y="5485930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Teller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D3D790BE-3957-C67D-DE6B-A7E81D262E13}"/>
              </a:ext>
            </a:extLst>
          </p:cNvPr>
          <p:cNvCxnSpPr>
            <a:cxnSpLocks/>
          </p:cNvCxnSpPr>
          <p:nvPr/>
        </p:nvCxnSpPr>
        <p:spPr>
          <a:xfrm>
            <a:off x="3846611" y="1323273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F13FA9B6-B413-69D4-0408-13354902B46D}"/>
              </a:ext>
            </a:extLst>
          </p:cNvPr>
          <p:cNvSpPr txBox="1"/>
          <p:nvPr/>
        </p:nvSpPr>
        <p:spPr>
          <a:xfrm rot="3532966">
            <a:off x="4515305" y="3961270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124" name="Geschweifte Klammer rechts 123">
            <a:extLst>
              <a:ext uri="{FF2B5EF4-FFF2-40B4-BE49-F238E27FC236}">
                <a16:creationId xmlns:a16="http://schemas.microsoft.com/office/drawing/2014/main" id="{1E87A977-9A1F-3153-C232-B489407FCD4C}"/>
              </a:ext>
            </a:extLst>
          </p:cNvPr>
          <p:cNvSpPr/>
          <p:nvPr/>
        </p:nvSpPr>
        <p:spPr>
          <a:xfrm>
            <a:off x="5363432" y="1755644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C031C7C-E2CA-DF4F-EAB4-1313E812884A}"/>
              </a:ext>
            </a:extLst>
          </p:cNvPr>
          <p:cNvSpPr txBox="1"/>
          <p:nvPr/>
        </p:nvSpPr>
        <p:spPr>
          <a:xfrm>
            <a:off x="5687858" y="1693539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01B0F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8EF31292-4A00-A3C3-1ABA-9B99D7FBB56F}"/>
              </a:ext>
            </a:extLst>
          </p:cNvPr>
          <p:cNvSpPr txBox="1"/>
          <p:nvPr/>
        </p:nvSpPr>
        <p:spPr>
          <a:xfrm>
            <a:off x="7703968" y="5378208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92D14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6076C24-BFD0-6254-9B3A-B6462D91B3DD}"/>
              </a:ext>
            </a:extLst>
          </p:cNvPr>
          <p:cNvSpPr txBox="1"/>
          <p:nvPr/>
        </p:nvSpPr>
        <p:spPr>
          <a:xfrm>
            <a:off x="4235464" y="1229224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9" name="Geschweifte Klammer rechts 128">
            <a:extLst>
              <a:ext uri="{FF2B5EF4-FFF2-40B4-BE49-F238E27FC236}">
                <a16:creationId xmlns:a16="http://schemas.microsoft.com/office/drawing/2014/main" id="{5E9BA9A7-6C3E-B2F6-94C6-4B58976E8FE6}"/>
              </a:ext>
            </a:extLst>
          </p:cNvPr>
          <p:cNvSpPr/>
          <p:nvPr/>
        </p:nvSpPr>
        <p:spPr>
          <a:xfrm>
            <a:off x="6377345" y="3551775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Geschweifte Klammer rechts 129">
            <a:extLst>
              <a:ext uri="{FF2B5EF4-FFF2-40B4-BE49-F238E27FC236}">
                <a16:creationId xmlns:a16="http://schemas.microsoft.com/office/drawing/2014/main" id="{20786814-5060-1D81-4B95-B1CCAD8151AF}"/>
              </a:ext>
            </a:extLst>
          </p:cNvPr>
          <p:cNvSpPr/>
          <p:nvPr/>
        </p:nvSpPr>
        <p:spPr>
          <a:xfrm>
            <a:off x="7403495" y="5483797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C34BCF1F-FA59-174D-68D4-D86E5AAF164C}"/>
              </a:ext>
            </a:extLst>
          </p:cNvPr>
          <p:cNvSpPr/>
          <p:nvPr/>
        </p:nvSpPr>
        <p:spPr>
          <a:xfrm>
            <a:off x="5200811" y="2792984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79975250-BB7E-AE10-E5A8-B9DAFA2957D9}"/>
              </a:ext>
            </a:extLst>
          </p:cNvPr>
          <p:cNvSpPr txBox="1"/>
          <p:nvPr/>
        </p:nvSpPr>
        <p:spPr>
          <a:xfrm>
            <a:off x="4887899" y="2308587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5F840DBE-7096-5F45-CDEA-C2AC8DC4E78A}"/>
              </a:ext>
            </a:extLst>
          </p:cNvPr>
          <p:cNvSpPr txBox="1"/>
          <p:nvPr/>
        </p:nvSpPr>
        <p:spPr>
          <a:xfrm>
            <a:off x="5436667" y="3177039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BB14F9AF-4611-8F30-5077-5A16227F8C05}"/>
              </a:ext>
            </a:extLst>
          </p:cNvPr>
          <p:cNvSpPr/>
          <p:nvPr/>
        </p:nvSpPr>
        <p:spPr>
          <a:xfrm>
            <a:off x="6293161" y="4708021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7F893E6E-9717-5CE1-F56F-15ED4F8F52C6}"/>
              </a:ext>
            </a:extLst>
          </p:cNvPr>
          <p:cNvSpPr txBox="1"/>
          <p:nvPr/>
        </p:nvSpPr>
        <p:spPr>
          <a:xfrm>
            <a:off x="5978913" y="4172296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0BFC822F-9F57-9D5E-6856-DFDA4BFCADDD}"/>
              </a:ext>
            </a:extLst>
          </p:cNvPr>
          <p:cNvSpPr txBox="1"/>
          <p:nvPr/>
        </p:nvSpPr>
        <p:spPr>
          <a:xfrm>
            <a:off x="6527681" y="504074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251A0443-5EB9-6AD9-B18D-8C7A02F7DA6B}"/>
              </a:ext>
            </a:extLst>
          </p:cNvPr>
          <p:cNvSpPr/>
          <p:nvPr/>
        </p:nvSpPr>
        <p:spPr>
          <a:xfrm>
            <a:off x="7358609" y="6329235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A9D25BA-E73A-7482-6068-4C6004A19FB1}"/>
              </a:ext>
            </a:extLst>
          </p:cNvPr>
          <p:cNvSpPr txBox="1"/>
          <p:nvPr/>
        </p:nvSpPr>
        <p:spPr>
          <a:xfrm>
            <a:off x="7045697" y="584483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2E3C11F-773E-70EF-FAD9-A0DAFFCF83D3}"/>
              </a:ext>
            </a:extLst>
          </p:cNvPr>
          <p:cNvSpPr txBox="1"/>
          <p:nvPr/>
        </p:nvSpPr>
        <p:spPr>
          <a:xfrm>
            <a:off x="6675202" y="3461650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dirty="0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endParaRPr lang="en-US" sz="1400" dirty="0">
              <a:solidFill>
                <a:srgbClr val="01B0F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4707FE85-D018-1C91-7A13-2A0B1F246666}"/>
              </a:ext>
            </a:extLst>
          </p:cNvPr>
          <p:cNvCxnSpPr>
            <a:stCxn id="91" idx="6"/>
            <a:endCxn id="79" idx="2"/>
          </p:cNvCxnSpPr>
          <p:nvPr/>
        </p:nvCxnSpPr>
        <p:spPr>
          <a:xfrm flipV="1">
            <a:off x="1705900" y="2216759"/>
            <a:ext cx="1017688" cy="696794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0087D603-A36C-A90B-AB22-D7D005ACB5AD}"/>
              </a:ext>
            </a:extLst>
          </p:cNvPr>
          <p:cNvCxnSpPr>
            <a:cxnSpLocks/>
            <a:stCxn id="131" idx="6"/>
          </p:cNvCxnSpPr>
          <p:nvPr/>
        </p:nvCxnSpPr>
        <p:spPr>
          <a:xfrm flipV="1">
            <a:off x="5435331" y="2205744"/>
            <a:ext cx="1099866" cy="707809"/>
          </a:xfrm>
          <a:prstGeom prst="bentConnector3">
            <a:avLst>
              <a:gd name="adj1" fmla="val 10049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er: gewinkelt 146">
            <a:extLst>
              <a:ext uri="{FF2B5EF4-FFF2-40B4-BE49-F238E27FC236}">
                <a16:creationId xmlns:a16="http://schemas.microsoft.com/office/drawing/2014/main" id="{26B24D31-3E18-4A13-0BBF-5F003B6954EC}"/>
              </a:ext>
            </a:extLst>
          </p:cNvPr>
          <p:cNvCxnSpPr>
            <a:cxnSpLocks/>
            <a:stCxn id="134" idx="6"/>
            <a:endCxn id="139" idx="2"/>
          </p:cNvCxnSpPr>
          <p:nvPr/>
        </p:nvCxnSpPr>
        <p:spPr>
          <a:xfrm flipV="1">
            <a:off x="6527681" y="3984870"/>
            <a:ext cx="912682" cy="84372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er: gewinkelt 149">
            <a:extLst>
              <a:ext uri="{FF2B5EF4-FFF2-40B4-BE49-F238E27FC236}">
                <a16:creationId xmlns:a16="http://schemas.microsoft.com/office/drawing/2014/main" id="{2818ACD1-97AB-FEAE-22E1-32D546FE8926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2798250" y="3952220"/>
            <a:ext cx="745436" cy="876370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Verbinder: gewinkelt 152">
            <a:extLst>
              <a:ext uri="{FF2B5EF4-FFF2-40B4-BE49-F238E27FC236}">
                <a16:creationId xmlns:a16="http://schemas.microsoft.com/office/drawing/2014/main" id="{0B22A71A-EAE0-E8D7-48E4-606587671F34}"/>
              </a:ext>
            </a:extLst>
          </p:cNvPr>
          <p:cNvCxnSpPr>
            <a:cxnSpLocks/>
            <a:stCxn id="117" idx="6"/>
            <a:endCxn id="84" idx="2"/>
          </p:cNvCxnSpPr>
          <p:nvPr/>
        </p:nvCxnSpPr>
        <p:spPr>
          <a:xfrm flipV="1">
            <a:off x="3863698" y="5901428"/>
            <a:ext cx="785189" cy="54837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AFD4DE9E-54C8-6EA7-C890-E4EC6C0BA1A5}"/>
              </a:ext>
            </a:extLst>
          </p:cNvPr>
          <p:cNvCxnSpPr>
            <a:cxnSpLocks/>
            <a:stCxn id="137" idx="6"/>
            <a:endCxn id="127" idx="2"/>
          </p:cNvCxnSpPr>
          <p:nvPr/>
        </p:nvCxnSpPr>
        <p:spPr>
          <a:xfrm flipV="1">
            <a:off x="7593129" y="5901428"/>
            <a:ext cx="785189" cy="54837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105760"/>
            <a:ext cx="10744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841802"/>
            <a:ext cx="107442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348947"/>
            <a:ext cx="107442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Nun starten einige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Übungsdurchläufe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denen Sie die Aufgabe mit Feedback üben können. </a:t>
            </a: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 dem Wort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bei Worten bei denen Sie nur bewerten sollen ob sie größer oder kleiner sind als ein </a:t>
            </a:r>
            <a:r>
              <a:rPr lang="de-DE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 dem Wort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Fußball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Fußball.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70601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Worte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jedem gezeigten Wort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das nachfolgende Wort merken sollen, oder nicht. Bei Worten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jedem Wort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das jeweilig gezeigte Objekt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ein Fußball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Worten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Worte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3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7071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105760"/>
            <a:ext cx="10744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841802"/>
            <a:ext cx="107442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348947"/>
            <a:ext cx="107442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Nun starten einige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Übungsdurchläufe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denen Sie die Aufgabe mit Feedback üben können. </a:t>
            </a: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 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bei Zahlen bei denen Sie nur bewerten sollen ob sie größer oder kleiner sind als 50,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 der Zahl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98647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105760"/>
            <a:ext cx="10744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841802"/>
            <a:ext cx="107442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348947"/>
            <a:ext cx="107442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Nun starten einige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Übungsdurchläufe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denen Sie die Aufgabe mit Feedback üben können. </a:t>
            </a: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 dem Wort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bei Worten bei denen Sie nur bewerten sollen ob sie größer oder kleiner sind als ein </a:t>
            </a:r>
            <a:r>
              <a:rPr lang="de-DE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 dem Wort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Fußball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Fußball.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39397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105760"/>
            <a:ext cx="10744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841802"/>
            <a:ext cx="107442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348947"/>
            <a:ext cx="107442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Nun starten einige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Übungsdurchläufe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denen Sie die Aufgabe mit Feedback üben können. </a:t>
            </a: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 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bei Zahlen bei denen Sie nur bewerten sollen ob sie größer oder kleiner sind als 50,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 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286917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1034134"/>
            <a:ext cx="10744200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vor dem Wort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Worten die Sie sich nicht merken müssen,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jedes Wort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b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89847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1034134"/>
            <a:ext cx="10744200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nach dem Wort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Worten die Sie sich nicht merken müssen,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jedes Wort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b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383644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1034134"/>
            <a:ext cx="10744200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vor der Zahl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Zahlen die Sie sich nicht merken müssen,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 Zahl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b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2780573" y="179672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176325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1034134"/>
            <a:ext cx="10744200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nach der Zahl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bei Zahlen die Sie sich nicht merken müssen, ein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 Zahl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b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3263398" y="179672"/>
            <a:ext cx="5665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3305864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632168"/>
            <a:ext cx="107442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 für Ihre Teilnahme !</a:t>
            </a:r>
          </a:p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de-DE" b="1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2780573" y="362999"/>
            <a:ext cx="663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1147C1A-4C18-E9A9-D525-26A533AC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971DDD-3E9F-C64F-62B6-2486D33F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56E9E3A-078B-1899-B4A3-F6A135CD7E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672116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Machen Sie eine nun eine kurze Pause, 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Leertaste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 Wort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bei Worten bei denen Sie nur bewerten sollen ob sie größer oder kleiner sind als ein </a:t>
            </a:r>
            <a:r>
              <a:rPr lang="de-DE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Fußball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182931" y="17967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6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672116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Machen Sie eine nun eine kurze Pause, 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Leertaste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Worten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 Wort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bei Worten bei denen Sie nur bewerten sollen ob sie größer oder kleiner sind als ein </a:t>
            </a:r>
            <a:r>
              <a:rPr lang="de-DE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 müssen jedoch jedes mal entscheiden,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Objekt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Fußball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egal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das Wort relevant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und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182931" y="17967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Worte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nach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jedem gezeigten Wort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das nachfolgende Wort merken sollen, oder nicht. Bei Worten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jedem Wort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das jeweilig gezeigte Objekt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ein Fußball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Worten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Worte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3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488607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672116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Machen Sie eine nun eine kurze Pause, 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Leertaste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bei Zahlen bei denen Sie nur bewerten sollen ob sie größer oder kleiner sind als 50,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 Zahl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182931" y="17967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51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672116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Machen Sie eine nun eine kurze Pause, 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Leertaste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Zur Erinnerung: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endParaRPr lang="de-DE" dirty="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 Zahlen die Sie sich merken müssen, erscheint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nach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der Zahl 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 </a:t>
            </a:r>
            <a:r>
              <a:rPr lang="de-DE" b="1" i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blauer Kreis</a:t>
            </a: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</a:p>
          <a:p>
            <a:pPr algn="ctr">
              <a:defRPr/>
            </a:pPr>
            <a:r>
              <a:rPr lang="de-DE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bei Zahlen bei denen Sie nur bewerten sollen ob sie größer oder kleiner sind als 50, ein </a:t>
            </a:r>
            <a:r>
              <a:rPr lang="de-DE" b="1" i="1" dirty="0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grüner Kreis</a:t>
            </a:r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Sie müssen jedoch für jede Zahl entscheiden,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diese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größer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kleiner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50, egal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ob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relevant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oder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Anschließend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korrekter</a:t>
            </a:r>
            <a:r>
              <a:rPr lang="en-US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Reihenfolge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Kreis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ingesamt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auswählen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de-DE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Drücken Sie die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 und die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50.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182931" y="17967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genau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8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Worte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jedem gezeigten Wort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das nachfolgende Wort merken sollen, oder nicht. Bei Worten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jedem Wort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das jeweilig gezeigte Objekt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ein Fußball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Worten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Worte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3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2049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Zahlen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jeder gezeigten Zahl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die nachfolgende Zahl merken sollen, oder nicht. Bei Zahlen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jeder Zahl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die jeweilig gezeigte Zahl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50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Zahlen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Zahlen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4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143099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Zahlen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nach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jeder gezeigten Zahl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die nachfolgende Zahl merken sollen, oder nicht. Bei Zahlen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jeder Zahl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die jeweilig gezeigte Zahl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50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Zahlen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Zahlen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4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90683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Zahlen merken, die in der Mitte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jeder gezeigten Zahl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die nachfolgende Zahl merken sollen, oder nicht. Bei Zahlen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jeder Zahl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die jeweilig gezeigte Zahl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50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Zahlen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Zahlen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960944" y="179672"/>
            <a:ext cx="6270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22552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3063093" y="91773"/>
            <a:ext cx="520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 vor dem Wort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19DAD3-4C47-41BB-988A-77210A014CA3}"/>
              </a:ext>
            </a:extLst>
          </p:cNvPr>
          <p:cNvSpPr/>
          <p:nvPr/>
        </p:nvSpPr>
        <p:spPr>
          <a:xfrm>
            <a:off x="755917" y="1673403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916C86-1D94-4A4D-A105-0381F02CF4B6}"/>
              </a:ext>
            </a:extLst>
          </p:cNvPr>
          <p:cNvSpPr txBox="1"/>
          <p:nvPr/>
        </p:nvSpPr>
        <p:spPr>
          <a:xfrm>
            <a:off x="1154215" y="2565356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Stempel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5B03E61-7D16-491B-8F6F-D6E5E83F45D8}"/>
              </a:ext>
            </a:extLst>
          </p:cNvPr>
          <p:cNvSpPr txBox="1"/>
          <p:nvPr/>
        </p:nvSpPr>
        <p:spPr>
          <a:xfrm>
            <a:off x="2382659" y="4399482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Haus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F176AE6-916B-4423-84E0-D280A162E2ED}"/>
              </a:ext>
            </a:extLst>
          </p:cNvPr>
          <p:cNvSpPr txBox="1"/>
          <p:nvPr/>
        </p:nvSpPr>
        <p:spPr>
          <a:xfrm>
            <a:off x="3382833" y="6314164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Stift</a:t>
            </a:r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AE21A51-A664-4385-883A-257496230846}"/>
              </a:ext>
            </a:extLst>
          </p:cNvPr>
          <p:cNvCxnSpPr>
            <a:cxnSpLocks/>
          </p:cNvCxnSpPr>
          <p:nvPr/>
        </p:nvCxnSpPr>
        <p:spPr>
          <a:xfrm>
            <a:off x="117180" y="1323273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B8050E2-34F0-40A9-9556-D26E511082AC}"/>
              </a:ext>
            </a:extLst>
          </p:cNvPr>
          <p:cNvSpPr txBox="1"/>
          <p:nvPr/>
        </p:nvSpPr>
        <p:spPr>
          <a:xfrm rot="3532966">
            <a:off x="785874" y="3961270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C0B12B97-CB35-4F85-BE9D-F60919107058}"/>
              </a:ext>
            </a:extLst>
          </p:cNvPr>
          <p:cNvSpPr/>
          <p:nvPr/>
        </p:nvSpPr>
        <p:spPr>
          <a:xfrm>
            <a:off x="2119741" y="2583878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315FB7C-C3F4-428F-A975-27FF7F798AE1}"/>
              </a:ext>
            </a:extLst>
          </p:cNvPr>
          <p:cNvSpPr txBox="1"/>
          <p:nvPr/>
        </p:nvSpPr>
        <p:spPr>
          <a:xfrm>
            <a:off x="2444167" y="2521773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EC3B7DC-DA26-46A7-BC0F-1FCF07B7F348}"/>
              </a:ext>
            </a:extLst>
          </p:cNvPr>
          <p:cNvSpPr txBox="1"/>
          <p:nvPr/>
        </p:nvSpPr>
        <p:spPr>
          <a:xfrm>
            <a:off x="3392456" y="4257234"/>
            <a:ext cx="127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ACFCF9A-71FF-4EE8-9309-FD843CD538EC}"/>
              </a:ext>
            </a:extLst>
          </p:cNvPr>
          <p:cNvSpPr txBox="1"/>
          <p:nvPr/>
        </p:nvSpPr>
        <p:spPr>
          <a:xfrm>
            <a:off x="4460277" y="6206442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8876226" y="1966377"/>
            <a:ext cx="30281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den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Ablauf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drei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Achtung: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später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werden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es 5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sein !</a:t>
            </a:r>
          </a:p>
          <a:p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Zu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Beginn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zwischen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Wort,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jeweils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Fixationskreuz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4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Worte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! </a:t>
            </a:r>
            <a:r>
              <a:rPr lang="de-DE" sz="14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das Objekt größer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</a:t>
            </a:r>
            <a:r>
              <a:rPr kumimoji="0" lang="de-DE" sz="14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 ein </a:t>
            </a:r>
            <a:r>
              <a:rPr kumimoji="0" lang="de-DE" sz="1400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sz="14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und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es kleiner 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ein </a:t>
            </a:r>
            <a:r>
              <a:rPr kumimoji="0" lang="de-DE" sz="14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Fussball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6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2C385-307B-24A3-F072-318D58C66AE6}"/>
              </a:ext>
            </a:extLst>
          </p:cNvPr>
          <p:cNvSpPr txBox="1"/>
          <p:nvPr/>
        </p:nvSpPr>
        <p:spPr>
          <a:xfrm>
            <a:off x="443005" y="1189006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491D61-7889-765D-57D7-90434F96809C}"/>
              </a:ext>
            </a:extLst>
          </p:cNvPr>
          <p:cNvSpPr txBox="1"/>
          <p:nvPr/>
        </p:nvSpPr>
        <p:spPr>
          <a:xfrm>
            <a:off x="991773" y="205745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19981181-7C60-913E-D846-426ED78400D5}"/>
              </a:ext>
            </a:extLst>
          </p:cNvPr>
          <p:cNvSpPr/>
          <p:nvPr/>
        </p:nvSpPr>
        <p:spPr>
          <a:xfrm>
            <a:off x="3133654" y="4380009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24A05AB-F336-4687-4CDF-3B38133A38C0}"/>
              </a:ext>
            </a:extLst>
          </p:cNvPr>
          <p:cNvSpPr/>
          <p:nvPr/>
        </p:nvSpPr>
        <p:spPr>
          <a:xfrm>
            <a:off x="4159804" y="6312031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05C2EF91-4EF5-2CBB-37BE-54A0E6552453}"/>
              </a:ext>
            </a:extLst>
          </p:cNvPr>
          <p:cNvSpPr/>
          <p:nvPr/>
        </p:nvSpPr>
        <p:spPr>
          <a:xfrm>
            <a:off x="1957120" y="3621218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FF43BB0-7E0B-F8AB-24F3-79DD9E5C2F36}"/>
              </a:ext>
            </a:extLst>
          </p:cNvPr>
          <p:cNvSpPr txBox="1"/>
          <p:nvPr/>
        </p:nvSpPr>
        <p:spPr>
          <a:xfrm>
            <a:off x="1644208" y="3136821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CAE414-A03B-BFDB-8660-66A6F04E6D37}"/>
              </a:ext>
            </a:extLst>
          </p:cNvPr>
          <p:cNvSpPr txBox="1"/>
          <p:nvPr/>
        </p:nvSpPr>
        <p:spPr>
          <a:xfrm>
            <a:off x="2192976" y="4005273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10255B06-37DC-4C59-B677-32C130416266}"/>
              </a:ext>
            </a:extLst>
          </p:cNvPr>
          <p:cNvSpPr/>
          <p:nvPr/>
        </p:nvSpPr>
        <p:spPr>
          <a:xfrm>
            <a:off x="3048134" y="5484927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CCEB756-7EC6-FFD9-3727-20C6F6E15F82}"/>
              </a:ext>
            </a:extLst>
          </p:cNvPr>
          <p:cNvSpPr txBox="1"/>
          <p:nvPr/>
        </p:nvSpPr>
        <p:spPr>
          <a:xfrm>
            <a:off x="2735222" y="5000530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6D5D554-A02C-A884-957F-FB2C42A96072}"/>
              </a:ext>
            </a:extLst>
          </p:cNvPr>
          <p:cNvSpPr txBox="1"/>
          <p:nvPr/>
        </p:nvSpPr>
        <p:spPr>
          <a:xfrm>
            <a:off x="3283990" y="5868982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859E07A-475C-0198-D882-1AB7C9DDC32B}"/>
              </a:ext>
            </a:extLst>
          </p:cNvPr>
          <p:cNvSpPr/>
          <p:nvPr/>
        </p:nvSpPr>
        <p:spPr>
          <a:xfrm>
            <a:off x="4342301" y="1643290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47B5992-1B66-94AE-91D2-2B02EB068E12}"/>
              </a:ext>
            </a:extLst>
          </p:cNvPr>
          <p:cNvSpPr txBox="1"/>
          <p:nvPr/>
        </p:nvSpPr>
        <p:spPr>
          <a:xfrm>
            <a:off x="4740599" y="2535243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Münze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16A439A-1D7D-B55D-1E39-406CE71F2FF0}"/>
              </a:ext>
            </a:extLst>
          </p:cNvPr>
          <p:cNvSpPr txBox="1"/>
          <p:nvPr/>
        </p:nvSpPr>
        <p:spPr>
          <a:xfrm>
            <a:off x="5969043" y="4369369"/>
            <a:ext cx="83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Flasche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960E1EA-B77E-D034-EB56-5A7DBD39CA73}"/>
              </a:ext>
            </a:extLst>
          </p:cNvPr>
          <p:cNvSpPr txBox="1"/>
          <p:nvPr/>
        </p:nvSpPr>
        <p:spPr>
          <a:xfrm>
            <a:off x="6969217" y="6284051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Teller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BBED9F4-25D2-E3A1-9C44-FC64B0E34E85}"/>
              </a:ext>
            </a:extLst>
          </p:cNvPr>
          <p:cNvCxnSpPr>
            <a:cxnSpLocks/>
          </p:cNvCxnSpPr>
          <p:nvPr/>
        </p:nvCxnSpPr>
        <p:spPr>
          <a:xfrm>
            <a:off x="3703564" y="1293160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DE20EF55-0A92-2593-4350-E7A4B8157F53}"/>
              </a:ext>
            </a:extLst>
          </p:cNvPr>
          <p:cNvSpPr txBox="1"/>
          <p:nvPr/>
        </p:nvSpPr>
        <p:spPr>
          <a:xfrm rot="3532966">
            <a:off x="4372258" y="3931157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121" name="Geschweifte Klammer rechts 120">
            <a:extLst>
              <a:ext uri="{FF2B5EF4-FFF2-40B4-BE49-F238E27FC236}">
                <a16:creationId xmlns:a16="http://schemas.microsoft.com/office/drawing/2014/main" id="{336A62B0-0044-0961-B7AD-F3F8847C8414}"/>
              </a:ext>
            </a:extLst>
          </p:cNvPr>
          <p:cNvSpPr/>
          <p:nvPr/>
        </p:nvSpPr>
        <p:spPr>
          <a:xfrm>
            <a:off x="5706125" y="2553765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E48E266D-C00C-6AF9-85C8-CADB63CAC455}"/>
              </a:ext>
            </a:extLst>
          </p:cNvPr>
          <p:cNvSpPr txBox="1"/>
          <p:nvPr/>
        </p:nvSpPr>
        <p:spPr>
          <a:xfrm>
            <a:off x="6030551" y="2491660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23ED4C07-3EC3-7CAA-CE88-3C0DD3EEBC79}"/>
              </a:ext>
            </a:extLst>
          </p:cNvPr>
          <p:cNvSpPr txBox="1"/>
          <p:nvPr/>
        </p:nvSpPr>
        <p:spPr>
          <a:xfrm>
            <a:off x="8046661" y="6176329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1641D96-0E0E-CC32-D8F7-27E35DA08B0F}"/>
              </a:ext>
            </a:extLst>
          </p:cNvPr>
          <p:cNvSpPr txBox="1"/>
          <p:nvPr/>
        </p:nvSpPr>
        <p:spPr>
          <a:xfrm>
            <a:off x="4029389" y="1158893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8E806BD0-3978-DF4A-9930-997BD59D6719}"/>
              </a:ext>
            </a:extLst>
          </p:cNvPr>
          <p:cNvSpPr txBox="1"/>
          <p:nvPr/>
        </p:nvSpPr>
        <p:spPr>
          <a:xfrm>
            <a:off x="4578157" y="2027345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7" name="Geschweifte Klammer rechts 126">
            <a:extLst>
              <a:ext uri="{FF2B5EF4-FFF2-40B4-BE49-F238E27FC236}">
                <a16:creationId xmlns:a16="http://schemas.microsoft.com/office/drawing/2014/main" id="{D3176D29-02B3-8764-8C5D-F36A00A8E354}"/>
              </a:ext>
            </a:extLst>
          </p:cNvPr>
          <p:cNvSpPr/>
          <p:nvPr/>
        </p:nvSpPr>
        <p:spPr>
          <a:xfrm>
            <a:off x="6720038" y="4349896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eschweifte Klammer rechts 127">
            <a:extLst>
              <a:ext uri="{FF2B5EF4-FFF2-40B4-BE49-F238E27FC236}">
                <a16:creationId xmlns:a16="http://schemas.microsoft.com/office/drawing/2014/main" id="{D6511DC9-2C08-21A1-3667-9EA355C304C9}"/>
              </a:ext>
            </a:extLst>
          </p:cNvPr>
          <p:cNvSpPr/>
          <p:nvPr/>
        </p:nvSpPr>
        <p:spPr>
          <a:xfrm>
            <a:off x="7746188" y="6281918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ABC21381-D216-52FB-F511-F4C9A7231973}"/>
              </a:ext>
            </a:extLst>
          </p:cNvPr>
          <p:cNvSpPr/>
          <p:nvPr/>
        </p:nvSpPr>
        <p:spPr>
          <a:xfrm>
            <a:off x="5543504" y="3591105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11DBCB-56C0-96FA-7672-EC79E7F09BED}"/>
              </a:ext>
            </a:extLst>
          </p:cNvPr>
          <p:cNvSpPr txBox="1"/>
          <p:nvPr/>
        </p:nvSpPr>
        <p:spPr>
          <a:xfrm>
            <a:off x="5230592" y="310670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1A373A6D-722A-422A-A908-C2A9ADADB00A}"/>
              </a:ext>
            </a:extLst>
          </p:cNvPr>
          <p:cNvSpPr txBox="1"/>
          <p:nvPr/>
        </p:nvSpPr>
        <p:spPr>
          <a:xfrm>
            <a:off x="5779360" y="3975160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BA4AF187-1322-530C-9638-C532A96C4F12}"/>
              </a:ext>
            </a:extLst>
          </p:cNvPr>
          <p:cNvSpPr/>
          <p:nvPr/>
        </p:nvSpPr>
        <p:spPr>
          <a:xfrm>
            <a:off x="6634518" y="5454814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2A8CF9A1-27BB-7CFE-58A1-12AAEAAF46C3}"/>
              </a:ext>
            </a:extLst>
          </p:cNvPr>
          <p:cNvSpPr txBox="1"/>
          <p:nvPr/>
        </p:nvSpPr>
        <p:spPr>
          <a:xfrm>
            <a:off x="6321606" y="4970417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620219D2-680C-7EA0-B8C4-EFE05972F0A5}"/>
              </a:ext>
            </a:extLst>
          </p:cNvPr>
          <p:cNvSpPr txBox="1"/>
          <p:nvPr/>
        </p:nvSpPr>
        <p:spPr>
          <a:xfrm>
            <a:off x="6870374" y="5838869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65BF44C-6868-8214-0017-06D58239D4AC}"/>
              </a:ext>
            </a:extLst>
          </p:cNvPr>
          <p:cNvSpPr txBox="1"/>
          <p:nvPr/>
        </p:nvSpPr>
        <p:spPr>
          <a:xfrm>
            <a:off x="6996376" y="4315051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8DA659F3-68F6-4A3E-272D-4C4C5E19F9F4}"/>
              </a:ext>
            </a:extLst>
          </p:cNvPr>
          <p:cNvCxnSpPr>
            <a:cxnSpLocks/>
            <a:stCxn id="101" idx="6"/>
            <a:endCxn id="81" idx="0"/>
          </p:cNvCxnSpPr>
          <p:nvPr/>
        </p:nvCxnSpPr>
        <p:spPr>
          <a:xfrm>
            <a:off x="2191640" y="3741787"/>
            <a:ext cx="1837786" cy="515447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9EC03802-78AA-A561-2151-4F2CF24DFB7B}"/>
              </a:ext>
            </a:extLst>
          </p:cNvPr>
          <p:cNvCxnSpPr>
            <a:cxnSpLocks/>
            <a:stCxn id="132" idx="6"/>
            <a:endCxn id="124" idx="0"/>
          </p:cNvCxnSpPr>
          <p:nvPr/>
        </p:nvCxnSpPr>
        <p:spPr>
          <a:xfrm>
            <a:off x="6869038" y="5575383"/>
            <a:ext cx="1851973" cy="60094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1C934543-BE93-7C7C-E785-30FD583D52B0}"/>
              </a:ext>
            </a:extLst>
          </p:cNvPr>
          <p:cNvCxnSpPr>
            <a:cxnSpLocks/>
            <a:stCxn id="104" idx="6"/>
            <a:endCxn id="83" idx="0"/>
          </p:cNvCxnSpPr>
          <p:nvPr/>
        </p:nvCxnSpPr>
        <p:spPr>
          <a:xfrm>
            <a:off x="3282654" y="5605496"/>
            <a:ext cx="1851973" cy="60094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20AE2D34-66EC-EF58-1F35-FF5D0D06E1C1}"/>
              </a:ext>
            </a:extLst>
          </p:cNvPr>
          <p:cNvCxnSpPr>
            <a:cxnSpLocks/>
            <a:stCxn id="6" idx="6"/>
            <a:endCxn id="80" idx="0"/>
          </p:cNvCxnSpPr>
          <p:nvPr/>
        </p:nvCxnSpPr>
        <p:spPr>
          <a:xfrm>
            <a:off x="990437" y="1793972"/>
            <a:ext cx="2218891" cy="72780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013B8532-B8DE-0A12-9119-268FF79BA5AB}"/>
              </a:ext>
            </a:extLst>
          </p:cNvPr>
          <p:cNvCxnSpPr>
            <a:cxnSpLocks/>
            <a:stCxn id="115" idx="6"/>
            <a:endCxn id="122" idx="0"/>
          </p:cNvCxnSpPr>
          <p:nvPr/>
        </p:nvCxnSpPr>
        <p:spPr>
          <a:xfrm>
            <a:off x="4576821" y="1763859"/>
            <a:ext cx="2218891" cy="72780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E78022FA-164A-3E52-DD7D-8F2E47B4D2C4}"/>
              </a:ext>
            </a:extLst>
          </p:cNvPr>
          <p:cNvCxnSpPr>
            <a:cxnSpLocks/>
            <a:stCxn id="129" idx="6"/>
            <a:endCxn id="135" idx="0"/>
          </p:cNvCxnSpPr>
          <p:nvPr/>
        </p:nvCxnSpPr>
        <p:spPr>
          <a:xfrm>
            <a:off x="5778024" y="3711674"/>
            <a:ext cx="1983513" cy="603377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8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3063093" y="91773"/>
            <a:ext cx="520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Cued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Complex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Span Aufgabe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 vor dem Wort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19DAD3-4C47-41BB-988A-77210A014CA3}"/>
              </a:ext>
            </a:extLst>
          </p:cNvPr>
          <p:cNvSpPr/>
          <p:nvPr/>
        </p:nvSpPr>
        <p:spPr>
          <a:xfrm>
            <a:off x="755917" y="1673403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916C86-1D94-4A4D-A105-0381F02CF4B6}"/>
              </a:ext>
            </a:extLst>
          </p:cNvPr>
          <p:cNvSpPr txBox="1"/>
          <p:nvPr/>
        </p:nvSpPr>
        <p:spPr>
          <a:xfrm>
            <a:off x="1154215" y="2565356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5B03E61-7D16-491B-8F6F-D6E5E83F45D8}"/>
              </a:ext>
            </a:extLst>
          </p:cNvPr>
          <p:cNvSpPr txBox="1"/>
          <p:nvPr/>
        </p:nvSpPr>
        <p:spPr>
          <a:xfrm>
            <a:off x="2382659" y="4399482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56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F176AE6-916B-4423-84E0-D280A162E2ED}"/>
              </a:ext>
            </a:extLst>
          </p:cNvPr>
          <p:cNvSpPr txBox="1"/>
          <p:nvPr/>
        </p:nvSpPr>
        <p:spPr>
          <a:xfrm>
            <a:off x="3382833" y="6314164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79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AE21A51-A664-4385-883A-257496230846}"/>
              </a:ext>
            </a:extLst>
          </p:cNvPr>
          <p:cNvCxnSpPr>
            <a:cxnSpLocks/>
          </p:cNvCxnSpPr>
          <p:nvPr/>
        </p:nvCxnSpPr>
        <p:spPr>
          <a:xfrm>
            <a:off x="117180" y="1323273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B8050E2-34F0-40A9-9556-D26E511082AC}"/>
              </a:ext>
            </a:extLst>
          </p:cNvPr>
          <p:cNvSpPr txBox="1"/>
          <p:nvPr/>
        </p:nvSpPr>
        <p:spPr>
          <a:xfrm rot="3532966">
            <a:off x="785874" y="3961270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C0B12B97-CB35-4F85-BE9D-F60919107058}"/>
              </a:ext>
            </a:extLst>
          </p:cNvPr>
          <p:cNvSpPr/>
          <p:nvPr/>
        </p:nvSpPr>
        <p:spPr>
          <a:xfrm>
            <a:off x="2119741" y="2583878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315FB7C-C3F4-428F-A975-27FF7F798AE1}"/>
              </a:ext>
            </a:extLst>
          </p:cNvPr>
          <p:cNvSpPr txBox="1"/>
          <p:nvPr/>
        </p:nvSpPr>
        <p:spPr>
          <a:xfrm>
            <a:off x="2444167" y="2521773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EC3B7DC-DA26-46A7-BC0F-1FCF07B7F348}"/>
              </a:ext>
            </a:extLst>
          </p:cNvPr>
          <p:cNvSpPr txBox="1"/>
          <p:nvPr/>
        </p:nvSpPr>
        <p:spPr>
          <a:xfrm>
            <a:off x="3392456" y="4257234"/>
            <a:ext cx="127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ACFCF9A-71FF-4EE8-9309-FD843CD538EC}"/>
              </a:ext>
            </a:extLst>
          </p:cNvPr>
          <p:cNvSpPr txBox="1"/>
          <p:nvPr/>
        </p:nvSpPr>
        <p:spPr>
          <a:xfrm>
            <a:off x="4460277" y="6206442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8876226" y="1966377"/>
            <a:ext cx="30281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den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Ablauf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nur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drei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die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müssen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Achtung: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später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werden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es 5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sein! </a:t>
            </a:r>
          </a:p>
          <a:p>
            <a:endParaRPr lang="en-US" sz="1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Merken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sich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alle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01B0F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blauen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Die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grünen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nicht</a:t>
            </a:r>
            <a:r>
              <a:rPr lang="en-US" sz="1400" b="1" i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relevant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Zu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Beginn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Versuches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zwischen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Hinweis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einem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Wort,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wird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jeweils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Fixationskreuz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gezeigt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4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Bewerten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Sie die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Größe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aller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Zahlen</a:t>
            </a:r>
            <a:r>
              <a:rPr lang="en-US" sz="1400" b="1" i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 </a:t>
            </a:r>
            <a:r>
              <a:rPr lang="de-DE" sz="14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rücken Sie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„L“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wenn die Zahl größer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</a:t>
            </a:r>
            <a:r>
              <a:rPr kumimoji="0" lang="de-DE" sz="14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als </a:t>
            </a:r>
            <a:r>
              <a:rPr kumimoji="0" lang="de-DE" sz="1400" b="1" i="1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50</a:t>
            </a:r>
            <a:r>
              <a:rPr kumimoji="0" lang="de-DE" sz="14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und die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Taste „D“, wenn sie kleiner 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ist als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50</a:t>
            </a:r>
            <a:r>
              <a: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sz="1600" b="1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2C385-307B-24A3-F072-318D58C66AE6}"/>
              </a:ext>
            </a:extLst>
          </p:cNvPr>
          <p:cNvSpPr txBox="1"/>
          <p:nvPr/>
        </p:nvSpPr>
        <p:spPr>
          <a:xfrm>
            <a:off x="443005" y="1189006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491D61-7889-765D-57D7-90434F96809C}"/>
              </a:ext>
            </a:extLst>
          </p:cNvPr>
          <p:cNvSpPr txBox="1"/>
          <p:nvPr/>
        </p:nvSpPr>
        <p:spPr>
          <a:xfrm>
            <a:off x="991773" y="205745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19981181-7C60-913E-D846-426ED78400D5}"/>
              </a:ext>
            </a:extLst>
          </p:cNvPr>
          <p:cNvSpPr/>
          <p:nvPr/>
        </p:nvSpPr>
        <p:spPr>
          <a:xfrm>
            <a:off x="3133654" y="4380009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24A05AB-F336-4687-4CDF-3B38133A38C0}"/>
              </a:ext>
            </a:extLst>
          </p:cNvPr>
          <p:cNvSpPr/>
          <p:nvPr/>
        </p:nvSpPr>
        <p:spPr>
          <a:xfrm>
            <a:off x="4159804" y="6312031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05C2EF91-4EF5-2CBB-37BE-54A0E6552453}"/>
              </a:ext>
            </a:extLst>
          </p:cNvPr>
          <p:cNvSpPr/>
          <p:nvPr/>
        </p:nvSpPr>
        <p:spPr>
          <a:xfrm>
            <a:off x="1957120" y="3621218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FF43BB0-7E0B-F8AB-24F3-79DD9E5C2F36}"/>
              </a:ext>
            </a:extLst>
          </p:cNvPr>
          <p:cNvSpPr txBox="1"/>
          <p:nvPr/>
        </p:nvSpPr>
        <p:spPr>
          <a:xfrm>
            <a:off x="1644208" y="3136821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CAE414-A03B-BFDB-8660-66A6F04E6D37}"/>
              </a:ext>
            </a:extLst>
          </p:cNvPr>
          <p:cNvSpPr txBox="1"/>
          <p:nvPr/>
        </p:nvSpPr>
        <p:spPr>
          <a:xfrm>
            <a:off x="2192976" y="4005273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10255B06-37DC-4C59-B677-32C130416266}"/>
              </a:ext>
            </a:extLst>
          </p:cNvPr>
          <p:cNvSpPr/>
          <p:nvPr/>
        </p:nvSpPr>
        <p:spPr>
          <a:xfrm>
            <a:off x="3048134" y="5484927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CCEB756-7EC6-FFD9-3727-20C6F6E15F82}"/>
              </a:ext>
            </a:extLst>
          </p:cNvPr>
          <p:cNvSpPr txBox="1"/>
          <p:nvPr/>
        </p:nvSpPr>
        <p:spPr>
          <a:xfrm>
            <a:off x="2735222" y="5000530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6D5D554-A02C-A884-957F-FB2C42A96072}"/>
              </a:ext>
            </a:extLst>
          </p:cNvPr>
          <p:cNvSpPr txBox="1"/>
          <p:nvPr/>
        </p:nvSpPr>
        <p:spPr>
          <a:xfrm>
            <a:off x="3283990" y="5868982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859E07A-475C-0198-D882-1AB7C9DDC32B}"/>
              </a:ext>
            </a:extLst>
          </p:cNvPr>
          <p:cNvSpPr/>
          <p:nvPr/>
        </p:nvSpPr>
        <p:spPr>
          <a:xfrm>
            <a:off x="4342301" y="1643290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47B5992-1B66-94AE-91D2-2B02EB068E12}"/>
              </a:ext>
            </a:extLst>
          </p:cNvPr>
          <p:cNvSpPr txBox="1"/>
          <p:nvPr/>
        </p:nvSpPr>
        <p:spPr>
          <a:xfrm>
            <a:off x="4740599" y="2535243"/>
            <a:ext cx="84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16A439A-1D7D-B55D-1E39-406CE71F2FF0}"/>
              </a:ext>
            </a:extLst>
          </p:cNvPr>
          <p:cNvSpPr txBox="1"/>
          <p:nvPr/>
        </p:nvSpPr>
        <p:spPr>
          <a:xfrm>
            <a:off x="5969043" y="4369369"/>
            <a:ext cx="83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87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960E1EA-B77E-D034-EB56-5A7DBD39CA73}"/>
              </a:ext>
            </a:extLst>
          </p:cNvPr>
          <p:cNvSpPr txBox="1"/>
          <p:nvPr/>
        </p:nvSpPr>
        <p:spPr>
          <a:xfrm>
            <a:off x="6969217" y="6284051"/>
            <a:ext cx="75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34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BBED9F4-25D2-E3A1-9C44-FC64B0E34E85}"/>
              </a:ext>
            </a:extLst>
          </p:cNvPr>
          <p:cNvCxnSpPr>
            <a:cxnSpLocks/>
          </p:cNvCxnSpPr>
          <p:nvPr/>
        </p:nvCxnSpPr>
        <p:spPr>
          <a:xfrm>
            <a:off x="3703564" y="1293160"/>
            <a:ext cx="3239882" cy="54425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DE20EF55-0A92-2593-4350-E7A4B8157F53}"/>
              </a:ext>
            </a:extLst>
          </p:cNvPr>
          <p:cNvSpPr txBox="1"/>
          <p:nvPr/>
        </p:nvSpPr>
        <p:spPr>
          <a:xfrm rot="3532966">
            <a:off x="4372258" y="3931157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121" name="Geschweifte Klammer rechts 120">
            <a:extLst>
              <a:ext uri="{FF2B5EF4-FFF2-40B4-BE49-F238E27FC236}">
                <a16:creationId xmlns:a16="http://schemas.microsoft.com/office/drawing/2014/main" id="{336A62B0-0044-0961-B7AD-F3F8847C8414}"/>
              </a:ext>
            </a:extLst>
          </p:cNvPr>
          <p:cNvSpPr/>
          <p:nvPr/>
        </p:nvSpPr>
        <p:spPr>
          <a:xfrm>
            <a:off x="5706125" y="2553765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E48E266D-C00C-6AF9-85C8-CADB63CAC455}"/>
              </a:ext>
            </a:extLst>
          </p:cNvPr>
          <p:cNvSpPr txBox="1"/>
          <p:nvPr/>
        </p:nvSpPr>
        <p:spPr>
          <a:xfrm>
            <a:off x="6030551" y="2491660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23ED4C07-3EC3-7CAA-CE88-3C0DD3EEBC79}"/>
              </a:ext>
            </a:extLst>
          </p:cNvPr>
          <p:cNvSpPr txBox="1"/>
          <p:nvPr/>
        </p:nvSpPr>
        <p:spPr>
          <a:xfrm>
            <a:off x="8046661" y="6176329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1641D96-0E0E-CC32-D8F7-27E35DA08B0F}"/>
              </a:ext>
            </a:extLst>
          </p:cNvPr>
          <p:cNvSpPr txBox="1"/>
          <p:nvPr/>
        </p:nvSpPr>
        <p:spPr>
          <a:xfrm>
            <a:off x="4029389" y="1158893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8E806BD0-3978-DF4A-9930-997BD59D6719}"/>
              </a:ext>
            </a:extLst>
          </p:cNvPr>
          <p:cNvSpPr txBox="1"/>
          <p:nvPr/>
        </p:nvSpPr>
        <p:spPr>
          <a:xfrm>
            <a:off x="4578157" y="2027345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7" name="Geschweifte Klammer rechts 126">
            <a:extLst>
              <a:ext uri="{FF2B5EF4-FFF2-40B4-BE49-F238E27FC236}">
                <a16:creationId xmlns:a16="http://schemas.microsoft.com/office/drawing/2014/main" id="{D3176D29-02B3-8764-8C5D-F36A00A8E354}"/>
              </a:ext>
            </a:extLst>
          </p:cNvPr>
          <p:cNvSpPr/>
          <p:nvPr/>
        </p:nvSpPr>
        <p:spPr>
          <a:xfrm>
            <a:off x="6720038" y="4349896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eschweifte Klammer rechts 127">
            <a:extLst>
              <a:ext uri="{FF2B5EF4-FFF2-40B4-BE49-F238E27FC236}">
                <a16:creationId xmlns:a16="http://schemas.microsoft.com/office/drawing/2014/main" id="{D6511DC9-2C08-21A1-3667-9EA355C304C9}"/>
              </a:ext>
            </a:extLst>
          </p:cNvPr>
          <p:cNvSpPr/>
          <p:nvPr/>
        </p:nvSpPr>
        <p:spPr>
          <a:xfrm>
            <a:off x="7746188" y="6281918"/>
            <a:ext cx="344678" cy="342971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ABC21381-D216-52FB-F511-F4C9A7231973}"/>
              </a:ext>
            </a:extLst>
          </p:cNvPr>
          <p:cNvSpPr/>
          <p:nvPr/>
        </p:nvSpPr>
        <p:spPr>
          <a:xfrm>
            <a:off x="5543504" y="3591105"/>
            <a:ext cx="234520" cy="2411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11DBCB-56C0-96FA-7672-EC79E7F09BED}"/>
              </a:ext>
            </a:extLst>
          </p:cNvPr>
          <p:cNvSpPr txBox="1"/>
          <p:nvPr/>
        </p:nvSpPr>
        <p:spPr>
          <a:xfrm>
            <a:off x="5230592" y="3106708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1A373A6D-722A-422A-A908-C2A9ADADB00A}"/>
              </a:ext>
            </a:extLst>
          </p:cNvPr>
          <p:cNvSpPr txBox="1"/>
          <p:nvPr/>
        </p:nvSpPr>
        <p:spPr>
          <a:xfrm>
            <a:off x="5779360" y="3975160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BA4AF187-1322-530C-9638-C532A96C4F12}"/>
              </a:ext>
            </a:extLst>
          </p:cNvPr>
          <p:cNvSpPr/>
          <p:nvPr/>
        </p:nvSpPr>
        <p:spPr>
          <a:xfrm>
            <a:off x="6634518" y="5454814"/>
            <a:ext cx="234520" cy="2411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2A8CF9A1-27BB-7CFE-58A1-12AAEAAF46C3}"/>
              </a:ext>
            </a:extLst>
          </p:cNvPr>
          <p:cNvSpPr txBox="1"/>
          <p:nvPr/>
        </p:nvSpPr>
        <p:spPr>
          <a:xfrm>
            <a:off x="6321606" y="4970417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620219D2-680C-7EA0-B8C4-EFE05972F0A5}"/>
              </a:ext>
            </a:extLst>
          </p:cNvPr>
          <p:cNvSpPr txBox="1"/>
          <p:nvPr/>
        </p:nvSpPr>
        <p:spPr>
          <a:xfrm>
            <a:off x="6870374" y="5838869"/>
            <a:ext cx="29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65BF44C-6868-8214-0017-06D58239D4AC}"/>
              </a:ext>
            </a:extLst>
          </p:cNvPr>
          <p:cNvSpPr txBox="1"/>
          <p:nvPr/>
        </p:nvSpPr>
        <p:spPr>
          <a:xfrm>
            <a:off x="6996376" y="4315051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8DA659F3-68F6-4A3E-272D-4C4C5E19F9F4}"/>
              </a:ext>
            </a:extLst>
          </p:cNvPr>
          <p:cNvCxnSpPr>
            <a:cxnSpLocks/>
            <a:stCxn id="101" idx="6"/>
            <a:endCxn id="81" idx="0"/>
          </p:cNvCxnSpPr>
          <p:nvPr/>
        </p:nvCxnSpPr>
        <p:spPr>
          <a:xfrm>
            <a:off x="2191640" y="3741787"/>
            <a:ext cx="1837786" cy="515447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9EC03802-78AA-A561-2151-4F2CF24DFB7B}"/>
              </a:ext>
            </a:extLst>
          </p:cNvPr>
          <p:cNvCxnSpPr>
            <a:cxnSpLocks/>
            <a:stCxn id="132" idx="6"/>
            <a:endCxn id="124" idx="0"/>
          </p:cNvCxnSpPr>
          <p:nvPr/>
        </p:nvCxnSpPr>
        <p:spPr>
          <a:xfrm>
            <a:off x="6869038" y="5575383"/>
            <a:ext cx="1851973" cy="60094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1C934543-BE93-7C7C-E785-30FD583D52B0}"/>
              </a:ext>
            </a:extLst>
          </p:cNvPr>
          <p:cNvCxnSpPr>
            <a:cxnSpLocks/>
            <a:stCxn id="104" idx="6"/>
            <a:endCxn id="83" idx="0"/>
          </p:cNvCxnSpPr>
          <p:nvPr/>
        </p:nvCxnSpPr>
        <p:spPr>
          <a:xfrm>
            <a:off x="3282654" y="5605496"/>
            <a:ext cx="1851973" cy="60094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20AE2D34-66EC-EF58-1F35-FF5D0D06E1C1}"/>
              </a:ext>
            </a:extLst>
          </p:cNvPr>
          <p:cNvCxnSpPr>
            <a:cxnSpLocks/>
            <a:stCxn id="6" idx="6"/>
            <a:endCxn id="80" idx="0"/>
          </p:cNvCxnSpPr>
          <p:nvPr/>
        </p:nvCxnSpPr>
        <p:spPr>
          <a:xfrm>
            <a:off x="990437" y="1793972"/>
            <a:ext cx="2218891" cy="72780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013B8532-B8DE-0A12-9119-268FF79BA5AB}"/>
              </a:ext>
            </a:extLst>
          </p:cNvPr>
          <p:cNvCxnSpPr>
            <a:cxnSpLocks/>
            <a:stCxn id="115" idx="6"/>
            <a:endCxn id="122" idx="0"/>
          </p:cNvCxnSpPr>
          <p:nvPr/>
        </p:nvCxnSpPr>
        <p:spPr>
          <a:xfrm>
            <a:off x="4576821" y="1763859"/>
            <a:ext cx="2218891" cy="72780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E78022FA-164A-3E52-DD7D-8F2E47B4D2C4}"/>
              </a:ext>
            </a:extLst>
          </p:cNvPr>
          <p:cNvCxnSpPr>
            <a:cxnSpLocks/>
            <a:stCxn id="129" idx="6"/>
            <a:endCxn id="135" idx="0"/>
          </p:cNvCxnSpPr>
          <p:nvPr/>
        </p:nvCxnSpPr>
        <p:spPr>
          <a:xfrm>
            <a:off x="5778024" y="3711674"/>
            <a:ext cx="1983513" cy="603377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8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E5B0763B0C5418AEDA6C15C6E62EA" ma:contentTypeVersion="6" ma:contentTypeDescription="Create a new document." ma:contentTypeScope="" ma:versionID="53e104ffd07a6e74cc542ceb2aab867b">
  <xsd:schema xmlns:xsd="http://www.w3.org/2001/XMLSchema" xmlns:xs="http://www.w3.org/2001/XMLSchema" xmlns:p="http://schemas.microsoft.com/office/2006/metadata/properties" xmlns:ns2="7aea1f33-3c25-41bd-b0e4-1e99859b4c65" targetNamespace="http://schemas.microsoft.com/office/2006/metadata/properties" ma:root="true" ma:fieldsID="b7c8adb1026301f5da41a3114a490dd8" ns2:_="">
    <xsd:import namespace="7aea1f33-3c25-41bd-b0e4-1e99859b4c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a1f33-3c25-41bd-b0e4-1e99859b4c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CE6897-5B24-47E2-995D-B6AA3A61DC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2397EE-1499-46CF-9F24-3876E91F49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3371E5-A446-40DA-A65C-AA253E5331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ea1f33-3c25-41bd-b0e4-1e99859b4c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4000</Words>
  <Application>Microsoft Office PowerPoint</Application>
  <PresentationFormat>Breitbild</PresentationFormat>
  <Paragraphs>506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Office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Göttmann, Jan</dc:creator>
  <cp:lastModifiedBy>Jan Goettmann</cp:lastModifiedBy>
  <cp:revision>9</cp:revision>
  <dcterms:created xsi:type="dcterms:W3CDTF">2021-09-28T11:00:24Z</dcterms:created>
  <dcterms:modified xsi:type="dcterms:W3CDTF">2023-02-21T10:06:41Z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0x0101006BEE5B0763B0C5418AEDA6C15C6E62EA</vt:lpwstr>
  </property>
</Properties>
</file>