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7" r:id="rId6"/>
    <p:sldId id="256" r:id="rId7"/>
    <p:sldId id="327" r:id="rId8"/>
    <p:sldId id="329" r:id="rId9"/>
    <p:sldId id="326" r:id="rId10"/>
    <p:sldId id="328" r:id="rId11"/>
    <p:sldId id="330" r:id="rId12"/>
    <p:sldId id="264" r:id="rId13"/>
    <p:sldId id="332" r:id="rId14"/>
    <p:sldId id="325" r:id="rId15"/>
    <p:sldId id="324" r:id="rId16"/>
    <p:sldId id="333" r:id="rId17"/>
    <p:sldId id="334" r:id="rId18"/>
    <p:sldId id="265" r:id="rId19"/>
    <p:sldId id="335" r:id="rId20"/>
    <p:sldId id="266" r:id="rId21"/>
    <p:sldId id="336" r:id="rId22"/>
    <p:sldId id="331" r:id="rId23"/>
    <p:sldId id="306" r:id="rId24"/>
    <p:sldId id="337" r:id="rId25"/>
    <p:sldId id="338" r:id="rId26"/>
    <p:sldId id="339" r:id="rId27"/>
    <p:sldId id="307" r:id="rId28"/>
    <p:sldId id="341" r:id="rId29"/>
    <p:sldId id="340" r:id="rId30"/>
    <p:sldId id="342" r:id="rId31"/>
    <p:sldId id="323" r:id="rId32"/>
    <p:sldId id="322" r:id="rId33"/>
    <p:sldId id="343" r:id="rId34"/>
    <p:sldId id="344" r:id="rId35"/>
    <p:sldId id="345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7A80C6B-CC48-4EBD-87B2-A51B4F0F46D0}">
          <p14:sldIdLst>
            <p14:sldId id="257"/>
            <p14:sldId id="256"/>
            <p14:sldId id="327"/>
            <p14:sldId id="329"/>
            <p14:sldId id="326"/>
            <p14:sldId id="328"/>
            <p14:sldId id="330"/>
          </p14:sldIdLst>
        </p14:section>
        <p14:section name="Pre Cue Example" id="{5DAC1829-AB0C-4DE7-BDB5-887C18692A93}">
          <p14:sldIdLst>
            <p14:sldId id="264"/>
            <p14:sldId id="332"/>
            <p14:sldId id="325"/>
            <p14:sldId id="324"/>
            <p14:sldId id="333"/>
            <p14:sldId id="334"/>
            <p14:sldId id="265"/>
            <p14:sldId id="335"/>
            <p14:sldId id="266"/>
            <p14:sldId id="336"/>
          </p14:sldIdLst>
        </p14:section>
        <p14:section name="Post Cue Example" id="{EDE94CEC-DAA2-4FB3-ACBD-E4B036499D4E}">
          <p14:sldIdLst>
            <p14:sldId id="331"/>
          </p14:sldIdLst>
        </p14:section>
        <p14:section name="PracStart &amp; Exp Start" id="{259496AD-0363-6541-BA9A-0D14CB65F54D}">
          <p14:sldIdLst>
            <p14:sldId id="306"/>
            <p14:sldId id="337"/>
            <p14:sldId id="338"/>
            <p14:sldId id="339"/>
            <p14:sldId id="307"/>
            <p14:sldId id="341"/>
            <p14:sldId id="340"/>
            <p14:sldId id="342"/>
            <p14:sldId id="323"/>
            <p14:sldId id="322"/>
            <p14:sldId id="343"/>
            <p14:sldId id="344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002A"/>
    <a:srgbClr val="01B0F1"/>
    <a:srgbClr val="92D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64C59C-C465-4ACC-900A-86F1944A1EED}" v="11" dt="2022-02-09T10:43:26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3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Goettmann" userId="db90a6d8-0414-4268-bc4a-9d6bccb243f6" providerId="ADAL" clId="{8A70F987-ACF0-4077-BE3D-31E8817A5C4C}"/>
    <pc:docChg chg="undo custSel addSld delSld modSld addSection modSection">
      <pc:chgData name="Jan Goettmann" userId="db90a6d8-0414-4268-bc4a-9d6bccb243f6" providerId="ADAL" clId="{8A70F987-ACF0-4077-BE3D-31E8817A5C4C}" dt="2021-09-29T07:47:29.615" v="2101" actId="207"/>
      <pc:docMkLst>
        <pc:docMk/>
      </pc:docMkLst>
      <pc:sldChg chg="modSp mod">
        <pc:chgData name="Jan Goettmann" userId="db90a6d8-0414-4268-bc4a-9d6bccb243f6" providerId="ADAL" clId="{8A70F987-ACF0-4077-BE3D-31E8817A5C4C}" dt="2021-09-28T12:42:39.720" v="281" actId="1076"/>
        <pc:sldMkLst>
          <pc:docMk/>
          <pc:sldMk cId="3683591035" sldId="262"/>
        </pc:sldMkLst>
        <pc:spChg chg="mod">
          <ac:chgData name="Jan Goettmann" userId="db90a6d8-0414-4268-bc4a-9d6bccb243f6" providerId="ADAL" clId="{8A70F987-ACF0-4077-BE3D-31E8817A5C4C}" dt="2021-09-28T12:42:39.720" v="281" actId="1076"/>
          <ac:spMkLst>
            <pc:docMk/>
            <pc:sldMk cId="3683591035" sldId="262"/>
            <ac:spMk id="5" creationId="{00000000-0000-0000-0000-000000000000}"/>
          </ac:spMkLst>
        </pc:spChg>
      </pc:sldChg>
      <pc:sldChg chg="addSp modSp mod">
        <pc:chgData name="Jan Goettmann" userId="db90a6d8-0414-4268-bc4a-9d6bccb243f6" providerId="ADAL" clId="{8A70F987-ACF0-4077-BE3D-31E8817A5C4C}" dt="2021-09-28T13:16:59.849" v="2070" actId="1076"/>
        <pc:sldMkLst>
          <pc:docMk/>
          <pc:sldMk cId="3104887037" sldId="264"/>
        </pc:sldMkLst>
        <pc:spChg chg="mod">
          <ac:chgData name="Jan Goettmann" userId="db90a6d8-0414-4268-bc4a-9d6bccb243f6" providerId="ADAL" clId="{8A70F987-ACF0-4077-BE3D-31E8817A5C4C}" dt="2021-09-28T13:16:59.849" v="2070" actId="1076"/>
          <ac:spMkLst>
            <pc:docMk/>
            <pc:sldMk cId="3104887037" sldId="264"/>
            <ac:spMk id="4" creationId="{8DD0EC0A-9264-4936-A729-30D2BBFE0DCB}"/>
          </ac:spMkLst>
        </pc:spChg>
        <pc:spChg chg="mod">
          <ac:chgData name="Jan Goettmann" userId="db90a6d8-0414-4268-bc4a-9d6bccb243f6" providerId="ADAL" clId="{8A70F987-ACF0-4077-BE3D-31E8817A5C4C}" dt="2021-09-28T12:47:16.334" v="432" actId="20577"/>
          <ac:spMkLst>
            <pc:docMk/>
            <pc:sldMk cId="3104887037" sldId="264"/>
            <ac:spMk id="46" creationId="{9B577521-F377-443F-A3D3-EF114BA56361}"/>
          </ac:spMkLst>
        </pc:spChg>
        <pc:spChg chg="add mod">
          <ac:chgData name="Jan Goettmann" userId="db90a6d8-0414-4268-bc4a-9d6bccb243f6" providerId="ADAL" clId="{8A70F987-ACF0-4077-BE3D-31E8817A5C4C}" dt="2021-09-28T12:44:09.457" v="368" actId="20577"/>
          <ac:spMkLst>
            <pc:docMk/>
            <pc:sldMk cId="3104887037" sldId="264"/>
            <ac:spMk id="88" creationId="{C15908C8-AC71-4F9E-9E88-CB9CA00FAFD5}"/>
          </ac:spMkLst>
        </pc:spChg>
      </pc:sldChg>
      <pc:sldChg chg="addSp delSp modSp new mod setBg">
        <pc:chgData name="Jan Goettmann" userId="db90a6d8-0414-4268-bc4a-9d6bccb243f6" providerId="ADAL" clId="{8A70F987-ACF0-4077-BE3D-31E8817A5C4C}" dt="2021-09-28T13:17:09.461" v="2072"/>
        <pc:sldMkLst>
          <pc:docMk/>
          <pc:sldMk cId="4126998315" sldId="265"/>
        </pc:sldMkLst>
        <pc:spChg chg="del">
          <ac:chgData name="Jan Goettmann" userId="db90a6d8-0414-4268-bc4a-9d6bccb243f6" providerId="ADAL" clId="{8A70F987-ACF0-4077-BE3D-31E8817A5C4C}" dt="2021-09-28T12:44:29.725" v="371" actId="478"/>
          <ac:spMkLst>
            <pc:docMk/>
            <pc:sldMk cId="4126998315" sldId="265"/>
            <ac:spMk id="2" creationId="{D93317FE-4362-408B-88BA-6CA5794631FE}"/>
          </ac:spMkLst>
        </pc:spChg>
        <pc:spChg chg="del">
          <ac:chgData name="Jan Goettmann" userId="db90a6d8-0414-4268-bc4a-9d6bccb243f6" providerId="ADAL" clId="{8A70F987-ACF0-4077-BE3D-31E8817A5C4C}" dt="2021-09-28T12:44:31.925" v="372" actId="478"/>
          <ac:spMkLst>
            <pc:docMk/>
            <pc:sldMk cId="4126998315" sldId="265"/>
            <ac:spMk id="3" creationId="{D152F751-BE01-4659-9B35-9099068DE59F}"/>
          </ac:spMkLst>
        </pc:spChg>
        <pc:spChg chg="add del mod">
          <ac:chgData name="Jan Goettmann" userId="db90a6d8-0414-4268-bc4a-9d6bccb243f6" providerId="ADAL" clId="{8A70F987-ACF0-4077-BE3D-31E8817A5C4C}" dt="2021-09-28T13:17:09.151" v="2071" actId="478"/>
          <ac:spMkLst>
            <pc:docMk/>
            <pc:sldMk cId="4126998315" sldId="265"/>
            <ac:spMk id="4" creationId="{32F3B2EC-844E-4823-94CC-67B6581CF677}"/>
          </ac:spMkLst>
        </pc:spChg>
        <pc:spChg chg="add mod">
          <ac:chgData name="Jan Goettmann" userId="db90a6d8-0414-4268-bc4a-9d6bccb243f6" providerId="ADAL" clId="{8A70F987-ACF0-4077-BE3D-31E8817A5C4C}" dt="2021-09-28T13:13:10.178" v="2026" actId="1076"/>
          <ac:spMkLst>
            <pc:docMk/>
            <pc:sldMk cId="4126998315" sldId="265"/>
            <ac:spMk id="7" creationId="{05D74D6F-2E7F-4B79-BF3C-AE5E9841A944}"/>
          </ac:spMkLst>
        </pc:spChg>
        <pc:spChg chg="add mod">
          <ac:chgData name="Jan Goettmann" userId="db90a6d8-0414-4268-bc4a-9d6bccb243f6" providerId="ADAL" clId="{8A70F987-ACF0-4077-BE3D-31E8817A5C4C}" dt="2021-09-28T13:12:08.261" v="2012"/>
          <ac:spMkLst>
            <pc:docMk/>
            <pc:sldMk cId="4126998315" sldId="265"/>
            <ac:spMk id="8" creationId="{374374F2-B6FA-45C1-905F-D06FF4AC42BA}"/>
          </ac:spMkLst>
        </pc:spChg>
        <pc:spChg chg="add mod">
          <ac:chgData name="Jan Goettmann" userId="db90a6d8-0414-4268-bc4a-9d6bccb243f6" providerId="ADAL" clId="{8A70F987-ACF0-4077-BE3D-31E8817A5C4C}" dt="2021-09-28T13:12:08.261" v="2012"/>
          <ac:spMkLst>
            <pc:docMk/>
            <pc:sldMk cId="4126998315" sldId="265"/>
            <ac:spMk id="9" creationId="{508BC217-0F19-41C7-AC34-8C7EF080B222}"/>
          </ac:spMkLst>
        </pc:spChg>
        <pc:spChg chg="add mod">
          <ac:chgData name="Jan Goettmann" userId="db90a6d8-0414-4268-bc4a-9d6bccb243f6" providerId="ADAL" clId="{8A70F987-ACF0-4077-BE3D-31E8817A5C4C}" dt="2021-09-28T13:17:09.461" v="2072"/>
          <ac:spMkLst>
            <pc:docMk/>
            <pc:sldMk cId="4126998315" sldId="265"/>
            <ac:spMk id="10" creationId="{D692076E-7194-4C49-97F1-20670E672DA9}"/>
          </ac:spMkLst>
        </pc:spChg>
        <pc:graphicFrameChg chg="add del mod modGraphic">
          <ac:chgData name="Jan Goettmann" userId="db90a6d8-0414-4268-bc4a-9d6bccb243f6" providerId="ADAL" clId="{8A70F987-ACF0-4077-BE3D-31E8817A5C4C}" dt="2021-09-28T12:45:27.497" v="381" actId="478"/>
          <ac:graphicFrameMkLst>
            <pc:docMk/>
            <pc:sldMk cId="4126998315" sldId="265"/>
            <ac:graphicFrameMk id="5" creationId="{7561522F-E767-4DB7-ADF4-3A8136A32A66}"/>
          </ac:graphicFrameMkLst>
        </pc:graphicFrameChg>
        <pc:graphicFrameChg chg="add mod modGraphic">
          <ac:chgData name="Jan Goettmann" userId="db90a6d8-0414-4268-bc4a-9d6bccb243f6" providerId="ADAL" clId="{8A70F987-ACF0-4077-BE3D-31E8817A5C4C}" dt="2021-09-28T13:01:42.740" v="1608" actId="1076"/>
          <ac:graphicFrameMkLst>
            <pc:docMk/>
            <pc:sldMk cId="4126998315" sldId="265"/>
            <ac:graphicFrameMk id="6" creationId="{FFAAD6A4-EA98-4656-AB48-E57FAB0C4699}"/>
          </ac:graphicFrameMkLst>
        </pc:graphicFrameChg>
      </pc:sldChg>
      <pc:sldChg chg="add del setBg">
        <pc:chgData name="Jan Goettmann" userId="db90a6d8-0414-4268-bc4a-9d6bccb243f6" providerId="ADAL" clId="{8A70F987-ACF0-4077-BE3D-31E8817A5C4C}" dt="2021-09-28T13:01:50.164" v="1610"/>
        <pc:sldMkLst>
          <pc:docMk/>
          <pc:sldMk cId="1193390635" sldId="266"/>
        </pc:sldMkLst>
      </pc:sldChg>
      <pc:sldChg chg="addSp delSp modSp add mod">
        <pc:chgData name="Jan Goettmann" userId="db90a6d8-0414-4268-bc4a-9d6bccb243f6" providerId="ADAL" clId="{8A70F987-ACF0-4077-BE3D-31E8817A5C4C}" dt="2021-09-28T13:17:26.274" v="2074"/>
        <pc:sldMkLst>
          <pc:docMk/>
          <pc:sldMk cId="2558041769" sldId="266"/>
        </pc:sldMkLst>
        <pc:spChg chg="add del mod">
          <ac:chgData name="Jan Goettmann" userId="db90a6d8-0414-4268-bc4a-9d6bccb243f6" providerId="ADAL" clId="{8A70F987-ACF0-4077-BE3D-31E8817A5C4C}" dt="2021-09-28T13:06:26.346" v="1868" actId="478"/>
          <ac:spMkLst>
            <pc:docMk/>
            <pc:sldMk cId="2558041769" sldId="266"/>
            <ac:spMk id="2" creationId="{CC74D686-D56F-4FC7-9C3C-2D70F853BF0D}"/>
          </ac:spMkLst>
        </pc:spChg>
        <pc:spChg chg="add del mod">
          <ac:chgData name="Jan Goettmann" userId="db90a6d8-0414-4268-bc4a-9d6bccb243f6" providerId="ADAL" clId="{8A70F987-ACF0-4077-BE3D-31E8817A5C4C}" dt="2021-09-28T13:06:27.457" v="1869" actId="478"/>
          <ac:spMkLst>
            <pc:docMk/>
            <pc:sldMk cId="2558041769" sldId="266"/>
            <ac:spMk id="3" creationId="{88141033-AED1-4DD3-9BD0-331F8D77D25B}"/>
          </ac:spMkLst>
        </pc:spChg>
        <pc:spChg chg="del">
          <ac:chgData name="Jan Goettmann" userId="db90a6d8-0414-4268-bc4a-9d6bccb243f6" providerId="ADAL" clId="{8A70F987-ACF0-4077-BE3D-31E8817A5C4C}" dt="2021-09-28T13:17:26.013" v="2073" actId="478"/>
          <ac:spMkLst>
            <pc:docMk/>
            <pc:sldMk cId="2558041769" sldId="266"/>
            <ac:spMk id="4" creationId="{32F3B2EC-844E-4823-94CC-67B6581CF677}"/>
          </ac:spMkLst>
        </pc:spChg>
        <pc:spChg chg="add del mod">
          <ac:chgData name="Jan Goettmann" userId="db90a6d8-0414-4268-bc4a-9d6bccb243f6" providerId="ADAL" clId="{8A70F987-ACF0-4077-BE3D-31E8817A5C4C}" dt="2021-09-28T13:07:18.694" v="1891" actId="478"/>
          <ac:spMkLst>
            <pc:docMk/>
            <pc:sldMk cId="2558041769" sldId="266"/>
            <ac:spMk id="5" creationId="{0FEBE6B7-05EB-4755-A212-7B13F42C08A1}"/>
          </ac:spMkLst>
        </pc:spChg>
        <pc:spChg chg="mod">
          <ac:chgData name="Jan Goettmann" userId="db90a6d8-0414-4268-bc4a-9d6bccb243f6" providerId="ADAL" clId="{8A70F987-ACF0-4077-BE3D-31E8817A5C4C}" dt="2021-09-28T13:13:14.992" v="2027" actId="1076"/>
          <ac:spMkLst>
            <pc:docMk/>
            <pc:sldMk cId="2558041769" sldId="266"/>
            <ac:spMk id="7" creationId="{05D74D6F-2E7F-4B79-BF3C-AE5E9841A944}"/>
          </ac:spMkLst>
        </pc:spChg>
        <pc:spChg chg="add del mod">
          <ac:chgData name="Jan Goettmann" userId="db90a6d8-0414-4268-bc4a-9d6bccb243f6" providerId="ADAL" clId="{8A70F987-ACF0-4077-BE3D-31E8817A5C4C}" dt="2021-09-28T13:06:30.601" v="1873" actId="478"/>
          <ac:spMkLst>
            <pc:docMk/>
            <pc:sldMk cId="2558041769" sldId="266"/>
            <ac:spMk id="8" creationId="{3EED8154-6D07-4C5E-8529-68E06E106033}"/>
          </ac:spMkLst>
        </pc:spChg>
        <pc:spChg chg="add del mod">
          <ac:chgData name="Jan Goettmann" userId="db90a6d8-0414-4268-bc4a-9d6bccb243f6" providerId="ADAL" clId="{8A70F987-ACF0-4077-BE3D-31E8817A5C4C}" dt="2021-09-28T13:06:29.553" v="1872" actId="478"/>
          <ac:spMkLst>
            <pc:docMk/>
            <pc:sldMk cId="2558041769" sldId="266"/>
            <ac:spMk id="9" creationId="{E48EF371-2DC0-4529-9C18-7396BEFB62AD}"/>
          </ac:spMkLst>
        </pc:spChg>
        <pc:spChg chg="add del mod">
          <ac:chgData name="Jan Goettmann" userId="db90a6d8-0414-4268-bc4a-9d6bccb243f6" providerId="ADAL" clId="{8A70F987-ACF0-4077-BE3D-31E8817A5C4C}" dt="2021-09-28T13:06:32.472" v="1875" actId="478"/>
          <ac:spMkLst>
            <pc:docMk/>
            <pc:sldMk cId="2558041769" sldId="266"/>
            <ac:spMk id="10" creationId="{F0A834EC-436A-4C07-B66E-5BE6B9657C9D}"/>
          </ac:spMkLst>
        </pc:spChg>
        <pc:spChg chg="add del mod">
          <ac:chgData name="Jan Goettmann" userId="db90a6d8-0414-4268-bc4a-9d6bccb243f6" providerId="ADAL" clId="{8A70F987-ACF0-4077-BE3D-31E8817A5C4C}" dt="2021-09-28T13:06:28.897" v="1871" actId="478"/>
          <ac:spMkLst>
            <pc:docMk/>
            <pc:sldMk cId="2558041769" sldId="266"/>
            <ac:spMk id="11" creationId="{DB48BEDC-FB26-42B0-AF1F-D82938B2C76F}"/>
          </ac:spMkLst>
        </pc:spChg>
        <pc:spChg chg="add mod">
          <ac:chgData name="Jan Goettmann" userId="db90a6d8-0414-4268-bc4a-9d6bccb243f6" providerId="ADAL" clId="{8A70F987-ACF0-4077-BE3D-31E8817A5C4C}" dt="2021-09-28T13:08:38.538" v="1912" actId="1076"/>
          <ac:spMkLst>
            <pc:docMk/>
            <pc:sldMk cId="2558041769" sldId="266"/>
            <ac:spMk id="12" creationId="{5877C302-94C6-4FE1-A9F9-21BAA5E0C4B1}"/>
          </ac:spMkLst>
        </pc:spChg>
        <pc:spChg chg="add mod">
          <ac:chgData name="Jan Goettmann" userId="db90a6d8-0414-4268-bc4a-9d6bccb243f6" providerId="ADAL" clId="{8A70F987-ACF0-4077-BE3D-31E8817A5C4C}" dt="2021-09-28T13:07:40.664" v="1893" actId="208"/>
          <ac:spMkLst>
            <pc:docMk/>
            <pc:sldMk cId="2558041769" sldId="266"/>
            <ac:spMk id="13" creationId="{2E41DE09-EF9F-42E7-8764-A83C5D6B0865}"/>
          </ac:spMkLst>
        </pc:spChg>
        <pc:spChg chg="add mod">
          <ac:chgData name="Jan Goettmann" userId="db90a6d8-0414-4268-bc4a-9d6bccb243f6" providerId="ADAL" clId="{8A70F987-ACF0-4077-BE3D-31E8817A5C4C}" dt="2021-09-28T13:07:40.664" v="1893" actId="208"/>
          <ac:spMkLst>
            <pc:docMk/>
            <pc:sldMk cId="2558041769" sldId="266"/>
            <ac:spMk id="14" creationId="{C1D05DFB-BF67-423D-BCB8-8AE54A8C045C}"/>
          </ac:spMkLst>
        </pc:spChg>
        <pc:spChg chg="add mod">
          <ac:chgData name="Jan Goettmann" userId="db90a6d8-0414-4268-bc4a-9d6bccb243f6" providerId="ADAL" clId="{8A70F987-ACF0-4077-BE3D-31E8817A5C4C}" dt="2021-09-28T13:08:03.591" v="1899" actId="1076"/>
          <ac:spMkLst>
            <pc:docMk/>
            <pc:sldMk cId="2558041769" sldId="266"/>
            <ac:spMk id="15" creationId="{30C1C2E2-9854-4D95-BCFF-4D26EEAFD8E1}"/>
          </ac:spMkLst>
        </pc:spChg>
        <pc:spChg chg="add mod">
          <ac:chgData name="Jan Goettmann" userId="db90a6d8-0414-4268-bc4a-9d6bccb243f6" providerId="ADAL" clId="{8A70F987-ACF0-4077-BE3D-31E8817A5C4C}" dt="2021-09-28T13:08:54.587" v="1915" actId="1076"/>
          <ac:spMkLst>
            <pc:docMk/>
            <pc:sldMk cId="2558041769" sldId="266"/>
            <ac:spMk id="16" creationId="{25569C22-B977-47F9-9871-99EB13C75154}"/>
          </ac:spMkLst>
        </pc:spChg>
        <pc:spChg chg="add mod">
          <ac:chgData name="Jan Goettmann" userId="db90a6d8-0414-4268-bc4a-9d6bccb243f6" providerId="ADAL" clId="{8A70F987-ACF0-4077-BE3D-31E8817A5C4C}" dt="2021-09-28T13:08:47.254" v="1914" actId="1076"/>
          <ac:spMkLst>
            <pc:docMk/>
            <pc:sldMk cId="2558041769" sldId="266"/>
            <ac:spMk id="17" creationId="{814E742D-39B3-4520-8EE7-E8DF2F0DA963}"/>
          </ac:spMkLst>
        </pc:spChg>
        <pc:spChg chg="add mod">
          <ac:chgData name="Jan Goettmann" userId="db90a6d8-0414-4268-bc4a-9d6bccb243f6" providerId="ADAL" clId="{8A70F987-ACF0-4077-BE3D-31E8817A5C4C}" dt="2021-09-28T13:12:09.167" v="2013"/>
          <ac:spMkLst>
            <pc:docMk/>
            <pc:sldMk cId="2558041769" sldId="266"/>
            <ac:spMk id="18" creationId="{1E3F68E1-FCAA-4BB0-95FB-575CD1EBD1E9}"/>
          </ac:spMkLst>
        </pc:spChg>
        <pc:spChg chg="add mod">
          <ac:chgData name="Jan Goettmann" userId="db90a6d8-0414-4268-bc4a-9d6bccb243f6" providerId="ADAL" clId="{8A70F987-ACF0-4077-BE3D-31E8817A5C4C}" dt="2021-09-28T13:12:09.167" v="2013"/>
          <ac:spMkLst>
            <pc:docMk/>
            <pc:sldMk cId="2558041769" sldId="266"/>
            <ac:spMk id="19" creationId="{1FF36789-2280-4C93-BA15-A4B3BF3D6C35}"/>
          </ac:spMkLst>
        </pc:spChg>
        <pc:spChg chg="add mod">
          <ac:chgData name="Jan Goettmann" userId="db90a6d8-0414-4268-bc4a-9d6bccb243f6" providerId="ADAL" clId="{8A70F987-ACF0-4077-BE3D-31E8817A5C4C}" dt="2021-09-28T13:17:26.274" v="2074"/>
          <ac:spMkLst>
            <pc:docMk/>
            <pc:sldMk cId="2558041769" sldId="266"/>
            <ac:spMk id="20" creationId="{4E1D3F7E-173E-4C50-A1CF-FB32B7483F13}"/>
          </ac:spMkLst>
        </pc:spChg>
        <pc:graphicFrameChg chg="mod modGraphic">
          <ac:chgData name="Jan Goettmann" userId="db90a6d8-0414-4268-bc4a-9d6bccb243f6" providerId="ADAL" clId="{8A70F987-ACF0-4077-BE3D-31E8817A5C4C}" dt="2021-09-28T13:11:27.755" v="2011" actId="207"/>
          <ac:graphicFrameMkLst>
            <pc:docMk/>
            <pc:sldMk cId="2558041769" sldId="266"/>
            <ac:graphicFrameMk id="6" creationId="{FFAAD6A4-EA98-4656-AB48-E57FAB0C4699}"/>
          </ac:graphicFrameMkLst>
        </pc:graphicFrameChg>
      </pc:sldChg>
      <pc:sldChg chg="add del setBg">
        <pc:chgData name="Jan Goettmann" userId="db90a6d8-0414-4268-bc4a-9d6bccb243f6" providerId="ADAL" clId="{8A70F987-ACF0-4077-BE3D-31E8817A5C4C}" dt="2021-09-28T13:15:39.846" v="2042"/>
        <pc:sldMkLst>
          <pc:docMk/>
          <pc:sldMk cId="2110241944" sldId="271"/>
        </pc:sldMkLst>
      </pc:sldChg>
      <pc:sldChg chg="modSp add del mod setBg">
        <pc:chgData name="Jan Goettmann" userId="db90a6d8-0414-4268-bc4a-9d6bccb243f6" providerId="ADAL" clId="{8A70F987-ACF0-4077-BE3D-31E8817A5C4C}" dt="2021-09-28T13:14:08.951" v="2031"/>
        <pc:sldMkLst>
          <pc:docMk/>
          <pc:sldMk cId="706017367" sldId="306"/>
        </pc:sldMkLst>
        <pc:spChg chg="mod">
          <ac:chgData name="Jan Goettmann" userId="db90a6d8-0414-4268-bc4a-9d6bccb243f6" providerId="ADAL" clId="{8A70F987-ACF0-4077-BE3D-31E8817A5C4C}" dt="2021-09-28T13:14:08.951" v="2031"/>
          <ac:spMkLst>
            <pc:docMk/>
            <pc:sldMk cId="706017367" sldId="306"/>
            <ac:spMk id="2" creationId="{00000000-0000-0000-0000-000000000000}"/>
          </ac:spMkLst>
        </pc:spChg>
      </pc:sldChg>
      <pc:sldChg chg="addSp delSp modSp add del mod setBg">
        <pc:chgData name="Jan Goettmann" userId="db90a6d8-0414-4268-bc4a-9d6bccb243f6" providerId="ADAL" clId="{8A70F987-ACF0-4077-BE3D-31E8817A5C4C}" dt="2021-09-28T13:14:39.759" v="2039"/>
        <pc:sldMkLst>
          <pc:docMk/>
          <pc:sldMk cId="898472272" sldId="307"/>
        </pc:sldMkLst>
        <pc:spChg chg="add del">
          <ac:chgData name="Jan Goettmann" userId="db90a6d8-0414-4268-bc4a-9d6bccb243f6" providerId="ADAL" clId="{8A70F987-ACF0-4077-BE3D-31E8817A5C4C}" dt="2021-09-28T13:14:39.532" v="2038" actId="478"/>
          <ac:spMkLst>
            <pc:docMk/>
            <pc:sldMk cId="898472272" sldId="307"/>
            <ac:spMk id="2" creationId="{00000000-0000-0000-0000-000000000000}"/>
          </ac:spMkLst>
        </pc:spChg>
        <pc:spChg chg="mod">
          <ac:chgData name="Jan Goettmann" userId="db90a6d8-0414-4268-bc4a-9d6bccb243f6" providerId="ADAL" clId="{8A70F987-ACF0-4077-BE3D-31E8817A5C4C}" dt="2021-09-28T13:14:23.805" v="2033"/>
          <ac:spMkLst>
            <pc:docMk/>
            <pc:sldMk cId="898472272" sldId="307"/>
            <ac:spMk id="5" creationId="{00000000-0000-0000-0000-000000000000}"/>
          </ac:spMkLst>
        </pc:spChg>
        <pc:spChg chg="add del">
          <ac:chgData name="Jan Goettmann" userId="db90a6d8-0414-4268-bc4a-9d6bccb243f6" providerId="ADAL" clId="{8A70F987-ACF0-4077-BE3D-31E8817A5C4C}" dt="2021-09-28T13:14:32.139" v="2036" actId="22"/>
          <ac:spMkLst>
            <pc:docMk/>
            <pc:sldMk cId="898472272" sldId="307"/>
            <ac:spMk id="6" creationId="{1D38E7FE-4EDA-4DC6-855F-2CDD8C60D463}"/>
          </ac:spMkLst>
        </pc:spChg>
        <pc:spChg chg="add mod">
          <ac:chgData name="Jan Goettmann" userId="db90a6d8-0414-4268-bc4a-9d6bccb243f6" providerId="ADAL" clId="{8A70F987-ACF0-4077-BE3D-31E8817A5C4C}" dt="2021-09-28T13:14:39.759" v="2039"/>
          <ac:spMkLst>
            <pc:docMk/>
            <pc:sldMk cId="898472272" sldId="307"/>
            <ac:spMk id="7" creationId="{848DFD04-53CE-47A1-A388-99145F1A3BC4}"/>
          </ac:spMkLst>
        </pc:spChg>
      </pc:sldChg>
      <pc:sldChg chg="add del setBg">
        <pc:chgData name="Jan Goettmann" userId="db90a6d8-0414-4268-bc4a-9d6bccb243f6" providerId="ADAL" clId="{8A70F987-ACF0-4077-BE3D-31E8817A5C4C}" dt="2021-09-28T13:15:39.846" v="2042"/>
        <pc:sldMkLst>
          <pc:docMk/>
          <pc:sldMk cId="532909075" sldId="308"/>
        </pc:sldMkLst>
      </pc:sldChg>
      <pc:sldChg chg="add del setBg">
        <pc:chgData name="Jan Goettmann" userId="db90a6d8-0414-4268-bc4a-9d6bccb243f6" providerId="ADAL" clId="{8A70F987-ACF0-4077-BE3D-31E8817A5C4C}" dt="2021-09-28T13:15:39.846" v="2042"/>
        <pc:sldMkLst>
          <pc:docMk/>
          <pc:sldMk cId="46400944" sldId="316"/>
        </pc:sldMkLst>
      </pc:sldChg>
      <pc:sldChg chg="add del setBg">
        <pc:chgData name="Jan Goettmann" userId="db90a6d8-0414-4268-bc4a-9d6bccb243f6" providerId="ADAL" clId="{8A70F987-ACF0-4077-BE3D-31E8817A5C4C}" dt="2021-09-28T13:15:39.846" v="2042"/>
        <pc:sldMkLst>
          <pc:docMk/>
          <pc:sldMk cId="324101947" sldId="317"/>
        </pc:sldMkLst>
      </pc:sldChg>
      <pc:sldChg chg="add del setBg">
        <pc:chgData name="Jan Goettmann" userId="db90a6d8-0414-4268-bc4a-9d6bccb243f6" providerId="ADAL" clId="{8A70F987-ACF0-4077-BE3D-31E8817A5C4C}" dt="2021-09-28T13:17:32.446" v="2076"/>
        <pc:sldMkLst>
          <pc:docMk/>
          <pc:sldMk cId="2380671816" sldId="318"/>
        </pc:sldMkLst>
      </pc:sldChg>
      <pc:sldChg chg="addSp delSp modSp add mod">
        <pc:chgData name="Jan Goettmann" userId="db90a6d8-0414-4268-bc4a-9d6bccb243f6" providerId="ADAL" clId="{8A70F987-ACF0-4077-BE3D-31E8817A5C4C}" dt="2021-09-28T13:19:06.497" v="2100" actId="1076"/>
        <pc:sldMkLst>
          <pc:docMk/>
          <pc:sldMk cId="2776399001" sldId="318"/>
        </pc:sldMkLst>
        <pc:spChg chg="mod">
          <ac:chgData name="Jan Goettmann" userId="db90a6d8-0414-4268-bc4a-9d6bccb243f6" providerId="ADAL" clId="{8A70F987-ACF0-4077-BE3D-31E8817A5C4C}" dt="2021-09-28T13:17:36.310" v="2081" actId="20577"/>
          <ac:spMkLst>
            <pc:docMk/>
            <pc:sldMk cId="2776399001" sldId="318"/>
            <ac:spMk id="4" creationId="{8DD0EC0A-9264-4936-A729-30D2BBFE0DCB}"/>
          </ac:spMkLst>
        </pc:spChg>
        <pc:spChg chg="del">
          <ac:chgData name="Jan Goettmann" userId="db90a6d8-0414-4268-bc4a-9d6bccb243f6" providerId="ADAL" clId="{8A70F987-ACF0-4077-BE3D-31E8817A5C4C}" dt="2021-09-28T13:18:41.213" v="2094" actId="21"/>
          <ac:spMkLst>
            <pc:docMk/>
            <pc:sldMk cId="2776399001" sldId="318"/>
            <ac:spMk id="6" creationId="{D819DAD3-4C47-41BB-988A-77210A014CA3}"/>
          </ac:spMkLst>
        </pc:spChg>
        <pc:spChg chg="add mod">
          <ac:chgData name="Jan Goettmann" userId="db90a6d8-0414-4268-bc4a-9d6bccb243f6" providerId="ADAL" clId="{8A70F987-ACF0-4077-BE3D-31E8817A5C4C}" dt="2021-09-28T13:18:52.188" v="2096" actId="1076"/>
          <ac:spMkLst>
            <pc:docMk/>
            <pc:sldMk cId="2776399001" sldId="318"/>
            <ac:spMk id="61" creationId="{2CEE02B3-E53D-4CCD-B40A-65E9BA0A2A39}"/>
          </ac:spMkLst>
        </pc:spChg>
        <pc:spChg chg="add mod">
          <ac:chgData name="Jan Goettmann" userId="db90a6d8-0414-4268-bc4a-9d6bccb243f6" providerId="ADAL" clId="{8A70F987-ACF0-4077-BE3D-31E8817A5C4C}" dt="2021-09-28T13:19:06.497" v="2100" actId="1076"/>
          <ac:spMkLst>
            <pc:docMk/>
            <pc:sldMk cId="2776399001" sldId="318"/>
            <ac:spMk id="63" creationId="{4F823C08-16BE-4205-8C5B-73137E88C6BF}"/>
          </ac:spMkLst>
        </pc:spChg>
        <pc:spChg chg="del">
          <ac:chgData name="Jan Goettmann" userId="db90a6d8-0414-4268-bc4a-9d6bccb243f6" providerId="ADAL" clId="{8A70F987-ACF0-4077-BE3D-31E8817A5C4C}" dt="2021-09-28T13:19:02.016" v="2099" actId="478"/>
          <ac:spMkLst>
            <pc:docMk/>
            <pc:sldMk cId="2776399001" sldId="318"/>
            <ac:spMk id="80" creationId="{8315FB7C-C3F4-428F-A975-27FF7F798AE1}"/>
          </ac:spMkLst>
        </pc:spChg>
      </pc:sldChg>
      <pc:sldChg chg="modSp add mod">
        <pc:chgData name="Jan Goettmann" userId="db90a6d8-0414-4268-bc4a-9d6bccb243f6" providerId="ADAL" clId="{8A70F987-ACF0-4077-BE3D-31E8817A5C4C}" dt="2021-09-29T07:47:29.615" v="2101" actId="207"/>
        <pc:sldMkLst>
          <pc:docMk/>
          <pc:sldMk cId="180904954" sldId="319"/>
        </pc:sldMkLst>
        <pc:spChg chg="mod">
          <ac:chgData name="Jan Goettmann" userId="db90a6d8-0414-4268-bc4a-9d6bccb243f6" providerId="ADAL" clId="{8A70F987-ACF0-4077-BE3D-31E8817A5C4C}" dt="2021-09-28T13:17:39.764" v="2085" actId="20577"/>
          <ac:spMkLst>
            <pc:docMk/>
            <pc:sldMk cId="180904954" sldId="319"/>
            <ac:spMk id="10" creationId="{D692076E-7194-4C49-97F1-20670E672DA9}"/>
          </ac:spMkLst>
        </pc:spChg>
        <pc:graphicFrameChg chg="modGraphic">
          <ac:chgData name="Jan Goettmann" userId="db90a6d8-0414-4268-bc4a-9d6bccb243f6" providerId="ADAL" clId="{8A70F987-ACF0-4077-BE3D-31E8817A5C4C}" dt="2021-09-29T07:47:29.615" v="2101" actId="207"/>
          <ac:graphicFrameMkLst>
            <pc:docMk/>
            <pc:sldMk cId="180904954" sldId="319"/>
            <ac:graphicFrameMk id="6" creationId="{FFAAD6A4-EA98-4656-AB48-E57FAB0C4699}"/>
          </ac:graphicFrameMkLst>
        </pc:graphicFrameChg>
      </pc:sldChg>
      <pc:sldChg chg="add del setBg">
        <pc:chgData name="Jan Goettmann" userId="db90a6d8-0414-4268-bc4a-9d6bccb243f6" providerId="ADAL" clId="{8A70F987-ACF0-4077-BE3D-31E8817A5C4C}" dt="2021-09-28T13:17:32.446" v="2076"/>
        <pc:sldMkLst>
          <pc:docMk/>
          <pc:sldMk cId="3077900823" sldId="319"/>
        </pc:sldMkLst>
      </pc:sldChg>
      <pc:sldChg chg="add del setBg">
        <pc:chgData name="Jan Goettmann" userId="db90a6d8-0414-4268-bc4a-9d6bccb243f6" providerId="ADAL" clId="{8A70F987-ACF0-4077-BE3D-31E8817A5C4C}" dt="2021-09-28T13:17:32.446" v="2076"/>
        <pc:sldMkLst>
          <pc:docMk/>
          <pc:sldMk cId="383365899" sldId="320"/>
        </pc:sldMkLst>
      </pc:sldChg>
      <pc:sldChg chg="modSp add mod">
        <pc:chgData name="Jan Goettmann" userId="db90a6d8-0414-4268-bc4a-9d6bccb243f6" providerId="ADAL" clId="{8A70F987-ACF0-4077-BE3D-31E8817A5C4C}" dt="2021-09-28T13:17:43.043" v="2089" actId="20577"/>
        <pc:sldMkLst>
          <pc:docMk/>
          <pc:sldMk cId="996822961" sldId="320"/>
        </pc:sldMkLst>
        <pc:spChg chg="mod">
          <ac:chgData name="Jan Goettmann" userId="db90a6d8-0414-4268-bc4a-9d6bccb243f6" providerId="ADAL" clId="{8A70F987-ACF0-4077-BE3D-31E8817A5C4C}" dt="2021-09-28T13:17:43.043" v="2089" actId="20577"/>
          <ac:spMkLst>
            <pc:docMk/>
            <pc:sldMk cId="996822961" sldId="320"/>
            <ac:spMk id="20" creationId="{4E1D3F7E-173E-4C50-A1CF-FB32B7483F13}"/>
          </ac:spMkLst>
        </pc:spChg>
      </pc:sldChg>
    </pc:docChg>
  </pc:docChgLst>
  <pc:docChgLst>
    <pc:chgData name="Jan Goettmann" userId="c2e55d6b-0073-4530-a823-558d1fdc99aa" providerId="ADAL" clId="{AF64C59C-C465-4ACC-900A-86F1944A1EED}"/>
    <pc:docChg chg="undo custSel addSld delSld modSld sldOrd modSection">
      <pc:chgData name="Jan Goettmann" userId="c2e55d6b-0073-4530-a823-558d1fdc99aa" providerId="ADAL" clId="{AF64C59C-C465-4ACC-900A-86F1944A1EED}" dt="2022-02-24T13:51:26.494" v="2003" actId="20577"/>
      <pc:docMkLst>
        <pc:docMk/>
      </pc:docMkLst>
      <pc:sldChg chg="modSp mod">
        <pc:chgData name="Jan Goettmann" userId="c2e55d6b-0073-4530-a823-558d1fdc99aa" providerId="ADAL" clId="{AF64C59C-C465-4ACC-900A-86F1944A1EED}" dt="2022-02-24T13:44:04.785" v="1810" actId="20577"/>
        <pc:sldMkLst>
          <pc:docMk/>
          <pc:sldMk cId="470716697" sldId="256"/>
        </pc:sldMkLst>
        <pc:spChg chg="mod">
          <ac:chgData name="Jan Goettmann" userId="c2e55d6b-0073-4530-a823-558d1fdc99aa" providerId="ADAL" clId="{AF64C59C-C465-4ACC-900A-86F1944A1EED}" dt="2022-02-24T13:44:04.785" v="1810" actId="20577"/>
          <ac:spMkLst>
            <pc:docMk/>
            <pc:sldMk cId="470716697" sldId="256"/>
            <ac:spMk id="5" creationId="{63DE0F92-CE28-4067-A812-3AD9D880C641}"/>
          </ac:spMkLst>
        </pc:spChg>
      </pc:sldChg>
      <pc:sldChg chg="addSp delSp modSp mod">
        <pc:chgData name="Jan Goettmann" userId="c2e55d6b-0073-4530-a823-558d1fdc99aa" providerId="ADAL" clId="{AF64C59C-C465-4ACC-900A-86F1944A1EED}" dt="2022-02-09T10:48:36.821" v="1478" actId="1076"/>
        <pc:sldMkLst>
          <pc:docMk/>
          <pc:sldMk cId="231551129" sldId="257"/>
        </pc:sldMkLst>
        <pc:spChg chg="mod">
          <ac:chgData name="Jan Goettmann" userId="c2e55d6b-0073-4530-a823-558d1fdc99aa" providerId="ADAL" clId="{AF64C59C-C465-4ACC-900A-86F1944A1EED}" dt="2022-02-09T10:48:36.821" v="1478" actId="1076"/>
          <ac:spMkLst>
            <pc:docMk/>
            <pc:sldMk cId="231551129" sldId="257"/>
            <ac:spMk id="4" creationId="{00000000-0000-0000-0000-000000000000}"/>
          </ac:spMkLst>
        </pc:spChg>
        <pc:graphicFrameChg chg="add del mod">
          <ac:chgData name="Jan Goettmann" userId="c2e55d6b-0073-4530-a823-558d1fdc99aa" providerId="ADAL" clId="{AF64C59C-C465-4ACC-900A-86F1944A1EED}" dt="2022-02-09T10:35:44.148" v="1204" actId="478"/>
          <ac:graphicFrameMkLst>
            <pc:docMk/>
            <pc:sldMk cId="231551129" sldId="257"/>
            <ac:graphicFrameMk id="2" creationId="{F9026DAB-FC68-46B0-BCE5-794195A4E6F6}"/>
          </ac:graphicFrameMkLst>
        </pc:graphicFrameChg>
        <pc:picChg chg="add del mod">
          <ac:chgData name="Jan Goettmann" userId="c2e55d6b-0073-4530-a823-558d1fdc99aa" providerId="ADAL" clId="{AF64C59C-C465-4ACC-900A-86F1944A1EED}" dt="2022-02-09T10:36:11.172" v="1208" actId="478"/>
          <ac:picMkLst>
            <pc:docMk/>
            <pc:sldMk cId="231551129" sldId="257"/>
            <ac:picMk id="8" creationId="{9D9794F3-0716-44B1-B47A-EBFAE597AE94}"/>
          </ac:picMkLst>
        </pc:picChg>
        <pc:picChg chg="add mod">
          <ac:chgData name="Jan Goettmann" userId="c2e55d6b-0073-4530-a823-558d1fdc99aa" providerId="ADAL" clId="{AF64C59C-C465-4ACC-900A-86F1944A1EED}" dt="2022-02-09T10:47:53.872" v="1395" actId="1076"/>
          <ac:picMkLst>
            <pc:docMk/>
            <pc:sldMk cId="231551129" sldId="257"/>
            <ac:picMk id="10" creationId="{057FADA4-DC24-4C28-9402-C88ACED16FC1}"/>
          </ac:picMkLst>
        </pc:picChg>
      </pc:sldChg>
      <pc:sldChg chg="del">
        <pc:chgData name="Jan Goettmann" userId="c2e55d6b-0073-4530-a823-558d1fdc99aa" providerId="ADAL" clId="{AF64C59C-C465-4ACC-900A-86F1944A1EED}" dt="2022-02-09T10:42:39.183" v="1363" actId="47"/>
        <pc:sldMkLst>
          <pc:docMk/>
          <pc:sldMk cId="1251691051" sldId="260"/>
        </pc:sldMkLst>
      </pc:sldChg>
      <pc:sldChg chg="modSp mod">
        <pc:chgData name="Jan Goettmann" userId="c2e55d6b-0073-4530-a823-558d1fdc99aa" providerId="ADAL" clId="{AF64C59C-C465-4ACC-900A-86F1944A1EED}" dt="2022-02-24T13:44:46.424" v="1812" actId="20577"/>
        <pc:sldMkLst>
          <pc:docMk/>
          <pc:sldMk cId="3104887037" sldId="264"/>
        </pc:sldMkLst>
        <pc:spChg chg="mod">
          <ac:chgData name="Jan Goettmann" userId="c2e55d6b-0073-4530-a823-558d1fdc99aa" providerId="ADAL" clId="{AF64C59C-C465-4ACC-900A-86F1944A1EED}" dt="2022-02-09T10:23:16.946" v="169" actId="1076"/>
          <ac:spMkLst>
            <pc:docMk/>
            <pc:sldMk cId="3104887037" sldId="264"/>
            <ac:spMk id="9" creationId="{86916C86-1D94-4A4D-A105-0381F02CF4B6}"/>
          </ac:spMkLst>
        </pc:spChg>
        <pc:spChg chg="mod">
          <ac:chgData name="Jan Goettmann" userId="c2e55d6b-0073-4530-a823-558d1fdc99aa" providerId="ADAL" clId="{AF64C59C-C465-4ACC-900A-86F1944A1EED}" dt="2022-02-09T10:23:32.485" v="178" actId="14100"/>
          <ac:spMkLst>
            <pc:docMk/>
            <pc:sldMk cId="3104887037" sldId="264"/>
            <ac:spMk id="10" creationId="{B9F2CE31-2BA9-4BD1-958D-751BEEAB55CF}"/>
          </ac:spMkLst>
        </pc:spChg>
        <pc:spChg chg="mod">
          <ac:chgData name="Jan Goettmann" userId="c2e55d6b-0073-4530-a823-558d1fdc99aa" providerId="ADAL" clId="{AF64C59C-C465-4ACC-900A-86F1944A1EED}" dt="2022-02-09T10:23:29.919" v="177" actId="1076"/>
          <ac:spMkLst>
            <pc:docMk/>
            <pc:sldMk cId="3104887037" sldId="264"/>
            <ac:spMk id="73" creationId="{C0B12B97-CB35-4F85-BE9D-F60919107058}"/>
          </ac:spMkLst>
        </pc:spChg>
        <pc:spChg chg="mod">
          <ac:chgData name="Jan Goettmann" userId="c2e55d6b-0073-4530-a823-558d1fdc99aa" providerId="ADAL" clId="{AF64C59C-C465-4ACC-900A-86F1944A1EED}" dt="2022-02-09T10:23:29.919" v="177" actId="1076"/>
          <ac:spMkLst>
            <pc:docMk/>
            <pc:sldMk cId="3104887037" sldId="264"/>
            <ac:spMk id="80" creationId="{8315FB7C-C3F4-428F-A975-27FF7F798AE1}"/>
          </ac:spMkLst>
        </pc:spChg>
        <pc:spChg chg="mod">
          <ac:chgData name="Jan Goettmann" userId="c2e55d6b-0073-4530-a823-558d1fdc99aa" providerId="ADAL" clId="{AF64C59C-C465-4ACC-900A-86F1944A1EED}" dt="2022-02-24T13:44:46.424" v="1812" actId="20577"/>
          <ac:spMkLst>
            <pc:docMk/>
            <pc:sldMk cId="3104887037" sldId="264"/>
            <ac:spMk id="88" creationId="{C15908C8-AC71-4F9E-9E88-CB9CA00FAFD5}"/>
          </ac:spMkLst>
        </pc:spChg>
      </pc:sldChg>
      <pc:sldChg chg="modSp mod">
        <pc:chgData name="Jan Goettmann" userId="c2e55d6b-0073-4530-a823-558d1fdc99aa" providerId="ADAL" clId="{AF64C59C-C465-4ACC-900A-86F1944A1EED}" dt="2022-02-24T13:47:13.003" v="1819" actId="207"/>
        <pc:sldMkLst>
          <pc:docMk/>
          <pc:sldMk cId="4126998315" sldId="265"/>
        </pc:sldMkLst>
        <pc:spChg chg="mod">
          <ac:chgData name="Jan Goettmann" userId="c2e55d6b-0073-4530-a823-558d1fdc99aa" providerId="ADAL" clId="{AF64C59C-C465-4ACC-900A-86F1944A1EED}" dt="2022-02-24T13:47:13.003" v="1819" actId="207"/>
          <ac:spMkLst>
            <pc:docMk/>
            <pc:sldMk cId="4126998315" sldId="265"/>
            <ac:spMk id="7" creationId="{05D74D6F-2E7F-4B79-BF3C-AE5E9841A944}"/>
          </ac:spMkLst>
        </pc:spChg>
        <pc:graphicFrameChg chg="modGraphic">
          <ac:chgData name="Jan Goettmann" userId="c2e55d6b-0073-4530-a823-558d1fdc99aa" providerId="ADAL" clId="{AF64C59C-C465-4ACC-900A-86F1944A1EED}" dt="2022-02-09T10:32:20.887" v="1194" actId="20577"/>
          <ac:graphicFrameMkLst>
            <pc:docMk/>
            <pc:sldMk cId="4126998315" sldId="265"/>
            <ac:graphicFrameMk id="6" creationId="{FFAAD6A4-EA98-4656-AB48-E57FAB0C4699}"/>
          </ac:graphicFrameMkLst>
        </pc:graphicFrameChg>
      </pc:sldChg>
      <pc:sldChg chg="addSp modSp mod">
        <pc:chgData name="Jan Goettmann" userId="c2e55d6b-0073-4530-a823-558d1fdc99aa" providerId="ADAL" clId="{AF64C59C-C465-4ACC-900A-86F1944A1EED}" dt="2022-02-24T13:46:53.013" v="1818" actId="114"/>
        <pc:sldMkLst>
          <pc:docMk/>
          <pc:sldMk cId="2558041769" sldId="266"/>
        </pc:sldMkLst>
        <pc:spChg chg="mod">
          <ac:chgData name="Jan Goettmann" userId="c2e55d6b-0073-4530-a823-558d1fdc99aa" providerId="ADAL" clId="{AF64C59C-C465-4ACC-900A-86F1944A1EED}" dt="2022-02-24T13:46:53.013" v="1818" actId="114"/>
          <ac:spMkLst>
            <pc:docMk/>
            <pc:sldMk cId="2558041769" sldId="266"/>
            <ac:spMk id="7" creationId="{05D74D6F-2E7F-4B79-BF3C-AE5E9841A944}"/>
          </ac:spMkLst>
        </pc:spChg>
        <pc:spChg chg="add mod">
          <ac:chgData name="Jan Goettmann" userId="c2e55d6b-0073-4530-a823-558d1fdc99aa" providerId="ADAL" clId="{AF64C59C-C465-4ACC-900A-86F1944A1EED}" dt="2022-02-09T10:16:21.401" v="6"/>
          <ac:spMkLst>
            <pc:docMk/>
            <pc:sldMk cId="2558041769" sldId="266"/>
            <ac:spMk id="20" creationId="{C3912BB1-2C03-4694-98D8-E2F09D41E1DA}"/>
          </ac:spMkLst>
        </pc:spChg>
        <pc:graphicFrameChg chg="modGraphic">
          <ac:chgData name="Jan Goettmann" userId="c2e55d6b-0073-4530-a823-558d1fdc99aa" providerId="ADAL" clId="{AF64C59C-C465-4ACC-900A-86F1944A1EED}" dt="2022-02-09T10:32:25.731" v="1201" actId="20577"/>
          <ac:graphicFrameMkLst>
            <pc:docMk/>
            <pc:sldMk cId="2558041769" sldId="266"/>
            <ac:graphicFrameMk id="6" creationId="{FFAAD6A4-EA98-4656-AB48-E57FAB0C4699}"/>
          </ac:graphicFrameMkLst>
        </pc:graphicFrameChg>
      </pc:sldChg>
      <pc:sldChg chg="modSp mod">
        <pc:chgData name="Jan Goettmann" userId="c2e55d6b-0073-4530-a823-558d1fdc99aa" providerId="ADAL" clId="{AF64C59C-C465-4ACC-900A-86F1944A1EED}" dt="2022-02-24T13:50:15.291" v="1993" actId="114"/>
        <pc:sldMkLst>
          <pc:docMk/>
          <pc:sldMk cId="706017367" sldId="306"/>
        </pc:sldMkLst>
        <pc:spChg chg="mod">
          <ac:chgData name="Jan Goettmann" userId="c2e55d6b-0073-4530-a823-558d1fdc99aa" providerId="ADAL" clId="{AF64C59C-C465-4ACC-900A-86F1944A1EED}" dt="2022-02-24T13:50:15.291" v="1993" actId="114"/>
          <ac:spMkLst>
            <pc:docMk/>
            <pc:sldMk cId="706017367" sldId="306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AF64C59C-C465-4ACC-900A-86F1944A1EED}" dt="2022-02-24T13:51:01.526" v="2000" actId="1076"/>
        <pc:sldMkLst>
          <pc:docMk/>
          <pc:sldMk cId="898472272" sldId="307"/>
        </pc:sldMkLst>
        <pc:spChg chg="mod">
          <ac:chgData name="Jan Goettmann" userId="c2e55d6b-0073-4530-a823-558d1fdc99aa" providerId="ADAL" clId="{AF64C59C-C465-4ACC-900A-86F1944A1EED}" dt="2022-02-24T13:50:50.031" v="1998" actId="20577"/>
          <ac:spMkLst>
            <pc:docMk/>
            <pc:sldMk cId="898472272" sldId="307"/>
            <ac:spMk id="6" creationId="{9E4255DC-F9F7-4BF2-941D-90180FA8B470}"/>
          </ac:spMkLst>
        </pc:spChg>
        <pc:spChg chg="mod">
          <ac:chgData name="Jan Goettmann" userId="c2e55d6b-0073-4530-a823-558d1fdc99aa" providerId="ADAL" clId="{AF64C59C-C465-4ACC-900A-86F1944A1EED}" dt="2022-02-24T13:51:01.526" v="2000" actId="1076"/>
          <ac:spMkLst>
            <pc:docMk/>
            <pc:sldMk cId="898472272" sldId="307"/>
            <ac:spMk id="14" creationId="{924DDD4E-25FA-466F-96A1-39192A5B2F06}"/>
          </ac:spMkLst>
        </pc:spChg>
        <pc:spChg chg="mod">
          <ac:chgData name="Jan Goettmann" userId="c2e55d6b-0073-4530-a823-558d1fdc99aa" providerId="ADAL" clId="{AF64C59C-C465-4ACC-900A-86F1944A1EED}" dt="2022-02-24T13:51:01.526" v="2000" actId="1076"/>
          <ac:spMkLst>
            <pc:docMk/>
            <pc:sldMk cId="898472272" sldId="307"/>
            <ac:spMk id="15" creationId="{20FCC6F0-0CC6-4100-A925-EE209F944447}"/>
          </ac:spMkLst>
        </pc:spChg>
        <pc:spChg chg="mod">
          <ac:chgData name="Jan Goettmann" userId="c2e55d6b-0073-4530-a823-558d1fdc99aa" providerId="ADAL" clId="{AF64C59C-C465-4ACC-900A-86F1944A1EED}" dt="2022-02-24T13:51:01.526" v="2000" actId="1076"/>
          <ac:spMkLst>
            <pc:docMk/>
            <pc:sldMk cId="898472272" sldId="307"/>
            <ac:spMk id="16" creationId="{AFF165ED-2892-4FEB-B428-7F1CD7224A4C}"/>
          </ac:spMkLst>
        </pc:spChg>
        <pc:spChg chg="mod">
          <ac:chgData name="Jan Goettmann" userId="c2e55d6b-0073-4530-a823-558d1fdc99aa" providerId="ADAL" clId="{AF64C59C-C465-4ACC-900A-86F1944A1EED}" dt="2022-02-24T13:51:01.526" v="2000" actId="1076"/>
          <ac:spMkLst>
            <pc:docMk/>
            <pc:sldMk cId="898472272" sldId="307"/>
            <ac:spMk id="17" creationId="{0F80D173-48EA-41D3-AB4F-B9B147B9FBB8}"/>
          </ac:spMkLst>
        </pc:spChg>
      </pc:sldChg>
      <pc:sldChg chg="modSp mod">
        <pc:chgData name="Jan Goettmann" userId="c2e55d6b-0073-4530-a823-558d1fdc99aa" providerId="ADAL" clId="{AF64C59C-C465-4ACC-900A-86F1944A1EED}" dt="2022-02-24T13:51:26.494" v="2003" actId="20577"/>
        <pc:sldMkLst>
          <pc:docMk/>
          <pc:sldMk cId="1908660938" sldId="322"/>
        </pc:sldMkLst>
        <pc:spChg chg="mod">
          <ac:chgData name="Jan Goettmann" userId="c2e55d6b-0073-4530-a823-558d1fdc99aa" providerId="ADAL" clId="{AF64C59C-C465-4ACC-900A-86F1944A1EED}" dt="2022-02-24T13:51:26.494" v="2003" actId="20577"/>
          <ac:spMkLst>
            <pc:docMk/>
            <pc:sldMk cId="1908660938" sldId="322"/>
            <ac:spMk id="5" creationId="{00000000-0000-0000-0000-000000000000}"/>
          </ac:spMkLst>
        </pc:spChg>
      </pc:sldChg>
      <pc:sldChg chg="addSp modSp mod">
        <pc:chgData name="Jan Goettmann" userId="c2e55d6b-0073-4530-a823-558d1fdc99aa" providerId="ADAL" clId="{AF64C59C-C465-4ACC-900A-86F1944A1EED}" dt="2022-02-09T10:44:54.469" v="1386" actId="20577"/>
        <pc:sldMkLst>
          <pc:docMk/>
          <pc:sldMk cId="1756465328" sldId="323"/>
        </pc:sldMkLst>
        <pc:spChg chg="mod">
          <ac:chgData name="Jan Goettmann" userId="c2e55d6b-0073-4530-a823-558d1fdc99aa" providerId="ADAL" clId="{AF64C59C-C465-4ACC-900A-86F1944A1EED}" dt="2022-02-09T10:44:54.469" v="1386" actId="20577"/>
          <ac:spMkLst>
            <pc:docMk/>
            <pc:sldMk cId="1756465328" sldId="323"/>
            <ac:spMk id="9" creationId="{237C0005-A54A-4833-935F-7CFE5A3DE70D}"/>
          </ac:spMkLst>
        </pc:spChg>
        <pc:picChg chg="mod">
          <ac:chgData name="Jan Goettmann" userId="c2e55d6b-0073-4530-a823-558d1fdc99aa" providerId="ADAL" clId="{AF64C59C-C465-4ACC-900A-86F1944A1EED}" dt="2022-02-09T10:44:35.919" v="1381" actId="1076"/>
          <ac:picMkLst>
            <pc:docMk/>
            <pc:sldMk cId="1756465328" sldId="323"/>
            <ac:picMk id="3" creationId="{29D2F3CB-D171-4BEB-9ADC-EF8AC38B5CE1}"/>
          </ac:picMkLst>
        </pc:picChg>
        <pc:picChg chg="mod">
          <ac:chgData name="Jan Goettmann" userId="c2e55d6b-0073-4530-a823-558d1fdc99aa" providerId="ADAL" clId="{AF64C59C-C465-4ACC-900A-86F1944A1EED}" dt="2022-02-09T10:44:42.038" v="1383" actId="1076"/>
          <ac:picMkLst>
            <pc:docMk/>
            <pc:sldMk cId="1756465328" sldId="323"/>
            <ac:picMk id="5" creationId="{DEF8586B-3E15-4D0F-9F8C-0FB925CC51E0}"/>
          </ac:picMkLst>
        </pc:picChg>
        <pc:picChg chg="add mod">
          <ac:chgData name="Jan Goettmann" userId="c2e55d6b-0073-4530-a823-558d1fdc99aa" providerId="ADAL" clId="{AF64C59C-C465-4ACC-900A-86F1944A1EED}" dt="2022-02-09T10:44:46.443" v="1385" actId="1076"/>
          <ac:picMkLst>
            <pc:docMk/>
            <pc:sldMk cId="1756465328" sldId="323"/>
            <ac:picMk id="6" creationId="{E467A872-52B2-41C4-B204-75448B122B60}"/>
          </ac:picMkLst>
        </pc:picChg>
      </pc:sldChg>
      <pc:sldChg chg="addSp delSp modSp add mod">
        <pc:chgData name="Jan Goettmann" userId="c2e55d6b-0073-4530-a823-558d1fdc99aa" providerId="ADAL" clId="{AF64C59C-C465-4ACC-900A-86F1944A1EED}" dt="2022-02-09T10:54:51.686" v="1782" actId="20577"/>
        <pc:sldMkLst>
          <pc:docMk/>
          <pc:sldMk cId="884730609" sldId="324"/>
        </pc:sldMkLst>
        <pc:spChg chg="mod">
          <ac:chgData name="Jan Goettmann" userId="c2e55d6b-0073-4530-a823-558d1fdc99aa" providerId="ADAL" clId="{AF64C59C-C465-4ACC-900A-86F1944A1EED}" dt="2022-02-09T10:19:35.151" v="50" actId="20577"/>
          <ac:spMkLst>
            <pc:docMk/>
            <pc:sldMk cId="884730609" sldId="324"/>
            <ac:spMk id="4" creationId="{8DD0EC0A-9264-4936-A729-30D2BBFE0DCB}"/>
          </ac:spMkLst>
        </pc:spChg>
        <pc:spChg chg="del">
          <ac:chgData name="Jan Goettmann" userId="c2e55d6b-0073-4530-a823-558d1fdc99aa" providerId="ADAL" clId="{AF64C59C-C465-4ACC-900A-86F1944A1EED}" dt="2022-02-09T10:19:51.254" v="58" actId="478"/>
          <ac:spMkLst>
            <pc:docMk/>
            <pc:sldMk cId="884730609" sldId="324"/>
            <ac:spMk id="6" creationId="{D819DAD3-4C47-41BB-988A-77210A014CA3}"/>
          </ac:spMkLst>
        </pc:spChg>
        <pc:spChg chg="mod">
          <ac:chgData name="Jan Goettmann" userId="c2e55d6b-0073-4530-a823-558d1fdc99aa" providerId="ADAL" clId="{AF64C59C-C465-4ACC-900A-86F1944A1EED}" dt="2022-02-09T10:19:47.631" v="54" actId="6549"/>
          <ac:spMkLst>
            <pc:docMk/>
            <pc:sldMk cId="884730609" sldId="324"/>
            <ac:spMk id="40" creationId="{BF176AE6-916B-4423-84E0-D280A162E2ED}"/>
          </ac:spMkLst>
        </pc:spChg>
        <pc:spChg chg="del">
          <ac:chgData name="Jan Goettmann" userId="c2e55d6b-0073-4530-a823-558d1fdc99aa" providerId="ADAL" clId="{AF64C59C-C465-4ACC-900A-86F1944A1EED}" dt="2022-02-09T10:19:48.507" v="55" actId="478"/>
          <ac:spMkLst>
            <pc:docMk/>
            <pc:sldMk cId="884730609" sldId="324"/>
            <ac:spMk id="41" creationId="{98BB5FFC-F97A-491B-B8C8-8F5C0B32395D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54" creationId="{F6657847-39F4-4F0D-9634-032AA997B748}"/>
          </ac:spMkLst>
        </pc:spChg>
        <pc:spChg chg="del">
          <ac:chgData name="Jan Goettmann" userId="c2e55d6b-0073-4530-a823-558d1fdc99aa" providerId="ADAL" clId="{AF64C59C-C465-4ACC-900A-86F1944A1EED}" dt="2022-02-09T10:19:46.014" v="52" actId="478"/>
          <ac:spMkLst>
            <pc:docMk/>
            <pc:sldMk cId="884730609" sldId="324"/>
            <ac:spMk id="55" creationId="{87A3A76D-BFB7-415D-A82F-15E28CEFAEDE}"/>
          </ac:spMkLst>
        </pc:spChg>
        <pc:spChg chg="mod">
          <ac:chgData name="Jan Goettmann" userId="c2e55d6b-0073-4530-a823-558d1fdc99aa" providerId="ADAL" clId="{AF64C59C-C465-4ACC-900A-86F1944A1EED}" dt="2022-02-09T10:26:45.151" v="398" actId="20577"/>
          <ac:spMkLst>
            <pc:docMk/>
            <pc:sldMk cId="884730609" sldId="324"/>
            <ac:spMk id="63" creationId="{28EE34FD-D99F-4444-8801-927ACFF42EE7}"/>
          </ac:spMkLst>
        </pc:spChg>
        <pc:spChg chg="mod">
          <ac:chgData name="Jan Goettmann" userId="c2e55d6b-0073-4530-a823-558d1fdc99aa" providerId="ADAL" clId="{AF64C59C-C465-4ACC-900A-86F1944A1EED}" dt="2022-02-09T10:26:12.465" v="379" actId="20577"/>
          <ac:spMkLst>
            <pc:docMk/>
            <pc:sldMk cId="884730609" sldId="324"/>
            <ac:spMk id="64" creationId="{539C03CF-85B0-4128-971C-977BAE54847D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66" creationId="{0B8050E2-34F0-40A9-9556-D26E511082AC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67" creationId="{2AABD340-79A5-42F1-9636-57EAC6584821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68" creationId="{81E8AC48-4DFB-4065-A5B0-158360A4D67B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69" creationId="{8ADB097C-2404-464F-91AA-2A65BEC6430A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70" creationId="{F2DE32ED-1AEE-4A42-B71A-EACD1613074F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71" creationId="{F8ACDB33-1D3D-4C2E-9065-09C8DB3F986E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72" creationId="{01E12F71-ACBD-461D-BC7B-986E40924F3D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73" creationId="{C0B12B97-CB35-4F85-BE9D-F60919107058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75" creationId="{71032E02-FA88-4C18-B020-7D93CD2DD219}"/>
          </ac:spMkLst>
        </pc:spChg>
        <pc:spChg chg="del">
          <ac:chgData name="Jan Goettmann" userId="c2e55d6b-0073-4530-a823-558d1fdc99aa" providerId="ADAL" clId="{AF64C59C-C465-4ACC-900A-86F1944A1EED}" dt="2022-02-09T10:19:47.086" v="53" actId="478"/>
          <ac:spMkLst>
            <pc:docMk/>
            <pc:sldMk cId="884730609" sldId="324"/>
            <ac:spMk id="76" creationId="{577D24FC-B7CC-4352-BD04-2F5787339956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77" creationId="{7235AA11-890F-4338-B0E9-90973A0B3ABB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78" creationId="{98F3438A-38B3-4F2A-B87F-87363F3D235C}"/>
          </ac:spMkLst>
        </pc:spChg>
        <pc:spChg chg="del">
          <ac:chgData name="Jan Goettmann" userId="c2e55d6b-0073-4530-a823-558d1fdc99aa" providerId="ADAL" clId="{AF64C59C-C465-4ACC-900A-86F1944A1EED}" dt="2022-02-09T10:19:54.622" v="62" actId="478"/>
          <ac:spMkLst>
            <pc:docMk/>
            <pc:sldMk cId="884730609" sldId="324"/>
            <ac:spMk id="79" creationId="{5181FE67-1074-43B7-8762-4FB7D877B4EE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80" creationId="{8315FB7C-C3F4-428F-A975-27FF7F798AE1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81" creationId="{DEC3B7DC-DA26-46A7-BC0F-1FCF07B7F348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83" creationId="{4ACFCF9A-71FF-4EE8-9309-FD843CD538EC}"/>
          </ac:spMkLst>
        </pc:spChg>
        <pc:spChg chg="del mod">
          <ac:chgData name="Jan Goettmann" userId="c2e55d6b-0073-4530-a823-558d1fdc99aa" providerId="ADAL" clId="{AF64C59C-C465-4ACC-900A-86F1944A1EED}" dt="2022-02-09T10:19:53.965" v="61" actId="478"/>
          <ac:spMkLst>
            <pc:docMk/>
            <pc:sldMk cId="884730609" sldId="324"/>
            <ac:spMk id="85" creationId="{D839C84F-6E36-4927-BA6F-689758DF0B8C}"/>
          </ac:spMkLst>
        </pc:spChg>
        <pc:spChg chg="mod">
          <ac:chgData name="Jan Goettmann" userId="c2e55d6b-0073-4530-a823-558d1fdc99aa" providerId="ADAL" clId="{AF64C59C-C465-4ACC-900A-86F1944A1EED}" dt="2022-02-09T10:54:51.686" v="1782" actId="20577"/>
          <ac:spMkLst>
            <pc:docMk/>
            <pc:sldMk cId="884730609" sldId="324"/>
            <ac:spMk id="88" creationId="{C15908C8-AC71-4F9E-9E88-CB9CA00FAFD5}"/>
          </ac:spMkLst>
        </pc:spChg>
        <pc:grpChg chg="del">
          <ac:chgData name="Jan Goettmann" userId="c2e55d6b-0073-4530-a823-558d1fdc99aa" providerId="ADAL" clId="{AF64C59C-C465-4ACC-900A-86F1944A1EED}" dt="2022-02-09T10:19:43.613" v="51" actId="478"/>
          <ac:grpSpMkLst>
            <pc:docMk/>
            <pc:sldMk cId="884730609" sldId="324"/>
            <ac:grpSpMk id="12" creationId="{229CDAB8-166D-455B-AF1A-EA3048858195}"/>
          </ac:grpSpMkLst>
        </pc:grpChg>
        <pc:grpChg chg="del">
          <ac:chgData name="Jan Goettmann" userId="c2e55d6b-0073-4530-a823-558d1fdc99aa" providerId="ADAL" clId="{AF64C59C-C465-4ACC-900A-86F1944A1EED}" dt="2022-02-09T10:19:43.613" v="51" actId="478"/>
          <ac:grpSpMkLst>
            <pc:docMk/>
            <pc:sldMk cId="884730609" sldId="324"/>
            <ac:grpSpMk id="33" creationId="{4BD7266D-73A9-4494-A7A0-B1744413DE87}"/>
          </ac:grpSpMkLst>
        </pc:grpChg>
        <pc:grpChg chg="del">
          <ac:chgData name="Jan Goettmann" userId="c2e55d6b-0073-4530-a823-558d1fdc99aa" providerId="ADAL" clId="{AF64C59C-C465-4ACC-900A-86F1944A1EED}" dt="2022-02-09T10:19:49.299" v="56" actId="478"/>
          <ac:grpSpMkLst>
            <pc:docMk/>
            <pc:sldMk cId="884730609" sldId="324"/>
            <ac:grpSpMk id="38" creationId="{C034772C-2654-4C86-9751-46FB531AC3B2}"/>
          </ac:grpSpMkLst>
        </pc:grpChg>
        <pc:grpChg chg="del">
          <ac:chgData name="Jan Goettmann" userId="c2e55d6b-0073-4530-a823-558d1fdc99aa" providerId="ADAL" clId="{AF64C59C-C465-4ACC-900A-86F1944A1EED}" dt="2022-02-09T10:19:43.613" v="51" actId="478"/>
          <ac:grpSpMkLst>
            <pc:docMk/>
            <pc:sldMk cId="884730609" sldId="324"/>
            <ac:grpSpMk id="44" creationId="{0C9287A6-406C-4611-935F-34AE0378B27A}"/>
          </ac:grpSpMkLst>
        </pc:grpChg>
        <pc:grpChg chg="del">
          <ac:chgData name="Jan Goettmann" userId="c2e55d6b-0073-4530-a823-558d1fdc99aa" providerId="ADAL" clId="{AF64C59C-C465-4ACC-900A-86F1944A1EED}" dt="2022-02-09T10:19:43.613" v="51" actId="478"/>
          <ac:grpSpMkLst>
            <pc:docMk/>
            <pc:sldMk cId="884730609" sldId="324"/>
            <ac:grpSpMk id="50" creationId="{0DA62444-7274-4E34-8A51-6D32C2772FCC}"/>
          </ac:grpSpMkLst>
        </pc:grpChg>
        <pc:grpChg chg="del">
          <ac:chgData name="Jan Goettmann" userId="c2e55d6b-0073-4530-a823-558d1fdc99aa" providerId="ADAL" clId="{AF64C59C-C465-4ACC-900A-86F1944A1EED}" dt="2022-02-09T10:19:52.211" v="59" actId="478"/>
          <ac:grpSpMkLst>
            <pc:docMk/>
            <pc:sldMk cId="884730609" sldId="324"/>
            <ac:grpSpMk id="56" creationId="{2836EA12-5126-4F3E-8668-456628ACCDD1}"/>
          </ac:grpSpMkLst>
        </pc:grpChg>
        <pc:grpChg chg="add mod">
          <ac:chgData name="Jan Goettmann" userId="c2e55d6b-0073-4530-a823-558d1fdc99aa" providerId="ADAL" clId="{AF64C59C-C465-4ACC-900A-86F1944A1EED}" dt="2022-02-09T10:23:55.003" v="188" actId="1076"/>
          <ac:grpSpMkLst>
            <pc:docMk/>
            <pc:sldMk cId="884730609" sldId="324"/>
            <ac:grpSpMk id="60" creationId="{343FC052-7DCC-4796-8765-A5D8FC82A5CD}"/>
          </ac:grpSpMkLst>
        </pc:grpChg>
        <pc:cxnChg chg="mod">
          <ac:chgData name="Jan Goettmann" userId="c2e55d6b-0073-4530-a823-558d1fdc99aa" providerId="ADAL" clId="{AF64C59C-C465-4ACC-900A-86F1944A1EED}" dt="2022-02-09T10:20:27.453" v="68"/>
          <ac:cxnSpMkLst>
            <pc:docMk/>
            <pc:sldMk cId="884730609" sldId="324"/>
            <ac:cxnSpMk id="61" creationId="{07E40419-4675-4E48-971C-87E63CAB9C75}"/>
          </ac:cxnSpMkLst>
        </pc:cxnChg>
        <pc:cxnChg chg="del">
          <ac:chgData name="Jan Goettmann" userId="c2e55d6b-0073-4530-a823-558d1fdc99aa" providerId="ADAL" clId="{AF64C59C-C465-4ACC-900A-86F1944A1EED}" dt="2022-02-09T10:19:50.757" v="57" actId="478"/>
          <ac:cxnSpMkLst>
            <pc:docMk/>
            <pc:sldMk cId="884730609" sldId="324"/>
            <ac:cxnSpMk id="62" creationId="{BAE21A51-A664-4385-883A-257496230846}"/>
          </ac:cxnSpMkLst>
        </pc:cxnChg>
        <pc:cxnChg chg="del">
          <ac:chgData name="Jan Goettmann" userId="c2e55d6b-0073-4530-a823-558d1fdc99aa" providerId="ADAL" clId="{AF64C59C-C465-4ACC-900A-86F1944A1EED}" dt="2022-02-09T10:19:43.613" v="51" actId="478"/>
          <ac:cxnSpMkLst>
            <pc:docMk/>
            <pc:sldMk cId="884730609" sldId="324"/>
            <ac:cxnSpMk id="65" creationId="{EF8FA068-94D9-40DB-B97C-79C9895E7459}"/>
          </ac:cxnSpMkLst>
        </pc:cxnChg>
      </pc:sldChg>
      <pc:sldChg chg="add del setBg">
        <pc:chgData name="Jan Goettmann" userId="c2e55d6b-0073-4530-a823-558d1fdc99aa" providerId="ADAL" clId="{AF64C59C-C465-4ACC-900A-86F1944A1EED}" dt="2022-02-09T10:18:59.239" v="13"/>
        <pc:sldMkLst>
          <pc:docMk/>
          <pc:sldMk cId="2017715214" sldId="324"/>
        </pc:sldMkLst>
      </pc:sldChg>
      <pc:sldChg chg="add del setBg">
        <pc:chgData name="Jan Goettmann" userId="c2e55d6b-0073-4530-a823-558d1fdc99aa" providerId="ADAL" clId="{AF64C59C-C465-4ACC-900A-86F1944A1EED}" dt="2022-02-09T10:19:13.314" v="15" actId="47"/>
        <pc:sldMkLst>
          <pc:docMk/>
          <pc:sldMk cId="3840521947" sldId="324"/>
        </pc:sldMkLst>
      </pc:sldChg>
      <pc:sldChg chg="modSp add mod ord">
        <pc:chgData name="Jan Goettmann" userId="c2e55d6b-0073-4530-a823-558d1fdc99aa" providerId="ADAL" clId="{AF64C59C-C465-4ACC-900A-86F1944A1EED}" dt="2022-02-09T10:54:35.185" v="1739" actId="20577"/>
        <pc:sldMkLst>
          <pc:docMk/>
          <pc:sldMk cId="3569834290" sldId="325"/>
        </pc:sldMkLst>
        <pc:spChg chg="mod">
          <ac:chgData name="Jan Goettmann" userId="c2e55d6b-0073-4530-a823-558d1fdc99aa" providerId="ADAL" clId="{AF64C59C-C465-4ACC-900A-86F1944A1EED}" dt="2022-02-09T10:30:12.376" v="979" actId="20577"/>
          <ac:spMkLst>
            <pc:docMk/>
            <pc:sldMk cId="3569834290" sldId="325"/>
            <ac:spMk id="63" creationId="{28EE34FD-D99F-4444-8801-927ACFF42EE7}"/>
          </ac:spMkLst>
        </pc:spChg>
        <pc:spChg chg="mod">
          <ac:chgData name="Jan Goettmann" userId="c2e55d6b-0073-4530-a823-558d1fdc99aa" providerId="ADAL" clId="{AF64C59C-C465-4ACC-900A-86F1944A1EED}" dt="2022-02-09T10:54:35.185" v="1739" actId="20577"/>
          <ac:spMkLst>
            <pc:docMk/>
            <pc:sldMk cId="3569834290" sldId="325"/>
            <ac:spMk id="88" creationId="{C15908C8-AC71-4F9E-9E88-CB9CA00FAFD5}"/>
          </ac:spMkLst>
        </pc:spChg>
      </pc:sldChg>
      <pc:sldChg chg="modSp add del mod">
        <pc:chgData name="Jan Goettmann" userId="c2e55d6b-0073-4530-a823-558d1fdc99aa" providerId="ADAL" clId="{AF64C59C-C465-4ACC-900A-86F1944A1EED}" dt="2022-02-09T10:31:36.790" v="1186" actId="47"/>
        <pc:sldMkLst>
          <pc:docMk/>
          <pc:sldMk cId="1573280308" sldId="326"/>
        </pc:sldMkLst>
        <pc:spChg chg="mod">
          <ac:chgData name="Jan Goettmann" userId="c2e55d6b-0073-4530-a823-558d1fdc99aa" providerId="ADAL" clId="{AF64C59C-C465-4ACC-900A-86F1944A1EED}" dt="2022-02-09T10:29:01.779" v="792" actId="20577"/>
          <ac:spMkLst>
            <pc:docMk/>
            <pc:sldMk cId="1573280308" sldId="326"/>
            <ac:spMk id="88" creationId="{C15908C8-AC71-4F9E-9E88-CB9CA00FAFD5}"/>
          </ac:spMkLst>
        </pc:spChg>
      </pc:sldChg>
    </pc:docChg>
  </pc:docChgLst>
  <pc:docChgLst>
    <pc:chgData name="Jan Goettmann" userId="db90a6d8-0414-4268-bc4a-9d6bccb243f6" providerId="ADAL" clId="{29039C19-E23E-47C8-835B-24EBD2CE25D5}"/>
    <pc:docChg chg="undo custSel addSld delSld modSld delSection modSection">
      <pc:chgData name="Jan Goettmann" userId="db90a6d8-0414-4268-bc4a-9d6bccb243f6" providerId="ADAL" clId="{29039C19-E23E-47C8-835B-24EBD2CE25D5}" dt="2021-12-17T09:51:38.405" v="576"/>
      <pc:docMkLst>
        <pc:docMk/>
      </pc:docMkLst>
      <pc:sldChg chg="mod modShow">
        <pc:chgData name="Jan Goettmann" userId="db90a6d8-0414-4268-bc4a-9d6bccb243f6" providerId="ADAL" clId="{29039C19-E23E-47C8-835B-24EBD2CE25D5}" dt="2021-12-17T09:16:30" v="0" actId="729"/>
        <pc:sldMkLst>
          <pc:docMk/>
          <pc:sldMk cId="1251691051" sldId="260"/>
        </pc:sldMkLst>
      </pc:sldChg>
      <pc:sldChg chg="modSp mod modShow">
        <pc:chgData name="Jan Goettmann" userId="db90a6d8-0414-4268-bc4a-9d6bccb243f6" providerId="ADAL" clId="{29039C19-E23E-47C8-835B-24EBD2CE25D5}" dt="2021-12-17T09:33:20.906" v="231" actId="729"/>
        <pc:sldMkLst>
          <pc:docMk/>
          <pc:sldMk cId="66763666" sldId="261"/>
        </pc:sldMkLst>
        <pc:spChg chg="mod">
          <ac:chgData name="Jan Goettmann" userId="db90a6d8-0414-4268-bc4a-9d6bccb243f6" providerId="ADAL" clId="{29039C19-E23E-47C8-835B-24EBD2CE25D5}" dt="2021-12-17T09:19:05.595" v="7" actId="207"/>
          <ac:spMkLst>
            <pc:docMk/>
            <pc:sldMk cId="66763666" sldId="261"/>
            <ac:spMk id="5" creationId="{00000000-0000-0000-0000-000000000000}"/>
          </ac:spMkLst>
        </pc:spChg>
        <pc:spChg chg="mod">
          <ac:chgData name="Jan Goettmann" userId="db90a6d8-0414-4268-bc4a-9d6bccb243f6" providerId="ADAL" clId="{29039C19-E23E-47C8-835B-24EBD2CE25D5}" dt="2021-12-17T09:18:42.037" v="3" actId="20577"/>
          <ac:spMkLst>
            <pc:docMk/>
            <pc:sldMk cId="66763666" sldId="261"/>
            <ac:spMk id="14" creationId="{23630F3A-2392-4430-A19D-38B64DA07539}"/>
          </ac:spMkLst>
        </pc:spChg>
      </pc:sldChg>
      <pc:sldChg chg="mod modShow">
        <pc:chgData name="Jan Goettmann" userId="db90a6d8-0414-4268-bc4a-9d6bccb243f6" providerId="ADAL" clId="{29039C19-E23E-47C8-835B-24EBD2CE25D5}" dt="2021-12-17T09:33:37.025" v="232" actId="729"/>
        <pc:sldMkLst>
          <pc:docMk/>
          <pc:sldMk cId="3683591035" sldId="262"/>
        </pc:sldMkLst>
      </pc:sldChg>
      <pc:sldChg chg="del mod modShow">
        <pc:chgData name="Jan Goettmann" userId="db90a6d8-0414-4268-bc4a-9d6bccb243f6" providerId="ADAL" clId="{29039C19-E23E-47C8-835B-24EBD2CE25D5}" dt="2021-12-17T09:28:12.280" v="68" actId="47"/>
        <pc:sldMkLst>
          <pc:docMk/>
          <pc:sldMk cId="3187265056" sldId="263"/>
        </pc:sldMkLst>
      </pc:sldChg>
      <pc:sldChg chg="addSp delSp modSp mod">
        <pc:chgData name="Jan Goettmann" userId="db90a6d8-0414-4268-bc4a-9d6bccb243f6" providerId="ADAL" clId="{29039C19-E23E-47C8-835B-24EBD2CE25D5}" dt="2021-12-17T09:37:43.026" v="470" actId="1076"/>
        <pc:sldMkLst>
          <pc:docMk/>
          <pc:sldMk cId="3104887037" sldId="264"/>
        </pc:sldMkLst>
        <pc:spChg chg="add mod">
          <ac:chgData name="Jan Goettmann" userId="db90a6d8-0414-4268-bc4a-9d6bccb243f6" providerId="ADAL" clId="{29039C19-E23E-47C8-835B-24EBD2CE25D5}" dt="2021-12-17T09:34:28.128" v="254" actId="1076"/>
          <ac:spMkLst>
            <pc:docMk/>
            <pc:sldMk cId="3104887037" sldId="264"/>
            <ac:spMk id="54" creationId="{F6657847-39F4-4F0D-9634-032AA997B748}"/>
          </ac:spMkLst>
        </pc:spChg>
        <pc:spChg chg="add mod">
          <ac:chgData name="Jan Goettmann" userId="db90a6d8-0414-4268-bc4a-9d6bccb243f6" providerId="ADAL" clId="{29039C19-E23E-47C8-835B-24EBD2CE25D5}" dt="2021-12-17T09:34:34.443" v="257" actId="1076"/>
          <ac:spMkLst>
            <pc:docMk/>
            <pc:sldMk cId="3104887037" sldId="264"/>
            <ac:spMk id="55" creationId="{87A3A76D-BFB7-415D-A82F-15E28CEFAEDE}"/>
          </ac:spMkLst>
        </pc:spChg>
        <pc:spChg chg="mod">
          <ac:chgData name="Jan Goettmann" userId="db90a6d8-0414-4268-bc4a-9d6bccb243f6" providerId="ADAL" clId="{29039C19-E23E-47C8-835B-24EBD2CE25D5}" dt="2021-12-17T09:34:20.616" v="251" actId="1076"/>
          <ac:spMkLst>
            <pc:docMk/>
            <pc:sldMk cId="3104887037" sldId="264"/>
            <ac:spMk id="80" creationId="{8315FB7C-C3F4-428F-A975-27FF7F798AE1}"/>
          </ac:spMkLst>
        </pc:spChg>
        <pc:spChg chg="mod">
          <ac:chgData name="Jan Goettmann" userId="db90a6d8-0414-4268-bc4a-9d6bccb243f6" providerId="ADAL" clId="{29039C19-E23E-47C8-835B-24EBD2CE25D5}" dt="2021-12-17T09:34:44.233" v="263" actId="1076"/>
          <ac:spMkLst>
            <pc:docMk/>
            <pc:sldMk cId="3104887037" sldId="264"/>
            <ac:spMk id="81" creationId="{DEC3B7DC-DA26-46A7-BC0F-1FCF07B7F348}"/>
          </ac:spMkLst>
        </pc:spChg>
        <pc:spChg chg="del">
          <ac:chgData name="Jan Goettmann" userId="db90a6d8-0414-4268-bc4a-9d6bccb243f6" providerId="ADAL" clId="{29039C19-E23E-47C8-835B-24EBD2CE25D5}" dt="2021-12-17T09:34:24.669" v="252" actId="478"/>
          <ac:spMkLst>
            <pc:docMk/>
            <pc:sldMk cId="3104887037" sldId="264"/>
            <ac:spMk id="82" creationId="{51D2885E-2EB9-411D-B9AC-0D41A169C916}"/>
          </ac:spMkLst>
        </pc:spChg>
        <pc:spChg chg="mod">
          <ac:chgData name="Jan Goettmann" userId="db90a6d8-0414-4268-bc4a-9d6bccb243f6" providerId="ADAL" clId="{29039C19-E23E-47C8-835B-24EBD2CE25D5}" dt="2021-12-17T09:34:54.018" v="269" actId="1076"/>
          <ac:spMkLst>
            <pc:docMk/>
            <pc:sldMk cId="3104887037" sldId="264"/>
            <ac:spMk id="83" creationId="{4ACFCF9A-71FF-4EE8-9309-FD843CD538EC}"/>
          </ac:spMkLst>
        </pc:spChg>
        <pc:spChg chg="del">
          <ac:chgData name="Jan Goettmann" userId="db90a6d8-0414-4268-bc4a-9d6bccb243f6" providerId="ADAL" clId="{29039C19-E23E-47C8-835B-24EBD2CE25D5}" dt="2021-12-17T09:34:30.036" v="255" actId="478"/>
          <ac:spMkLst>
            <pc:docMk/>
            <pc:sldMk cId="3104887037" sldId="264"/>
            <ac:spMk id="84" creationId="{55D07FAC-C39F-4220-8FD2-C7EED626E242}"/>
          </ac:spMkLst>
        </pc:spChg>
        <pc:spChg chg="mod">
          <ac:chgData name="Jan Goettmann" userId="db90a6d8-0414-4268-bc4a-9d6bccb243f6" providerId="ADAL" clId="{29039C19-E23E-47C8-835B-24EBD2CE25D5}" dt="2021-12-17T09:36:52.650" v="462" actId="1076"/>
          <ac:spMkLst>
            <pc:docMk/>
            <pc:sldMk cId="3104887037" sldId="264"/>
            <ac:spMk id="85" creationId="{D839C84F-6E36-4927-BA6F-689758DF0B8C}"/>
          </ac:spMkLst>
        </pc:spChg>
        <pc:spChg chg="mod">
          <ac:chgData name="Jan Goettmann" userId="db90a6d8-0414-4268-bc4a-9d6bccb243f6" providerId="ADAL" clId="{29039C19-E23E-47C8-835B-24EBD2CE25D5}" dt="2021-12-17T09:37:43.026" v="470" actId="1076"/>
          <ac:spMkLst>
            <pc:docMk/>
            <pc:sldMk cId="3104887037" sldId="264"/>
            <ac:spMk id="88" creationId="{C15908C8-AC71-4F9E-9E88-CB9CA00FAFD5}"/>
          </ac:spMkLst>
        </pc:spChg>
      </pc:sldChg>
      <pc:sldChg chg="modSp mod">
        <pc:chgData name="Jan Goettmann" userId="db90a6d8-0414-4268-bc4a-9d6bccb243f6" providerId="ADAL" clId="{29039C19-E23E-47C8-835B-24EBD2CE25D5}" dt="2021-12-17T09:39:11.581" v="506" actId="20577"/>
        <pc:sldMkLst>
          <pc:docMk/>
          <pc:sldMk cId="2558041769" sldId="266"/>
        </pc:sldMkLst>
        <pc:spChg chg="mod">
          <ac:chgData name="Jan Goettmann" userId="db90a6d8-0414-4268-bc4a-9d6bccb243f6" providerId="ADAL" clId="{29039C19-E23E-47C8-835B-24EBD2CE25D5}" dt="2021-12-17T09:39:11.581" v="506" actId="20577"/>
          <ac:spMkLst>
            <pc:docMk/>
            <pc:sldMk cId="2558041769" sldId="266"/>
            <ac:spMk id="7" creationId="{05D74D6F-2E7F-4B79-BF3C-AE5E9841A944}"/>
          </ac:spMkLst>
        </pc:spChg>
      </pc:sldChg>
      <pc:sldChg chg="del">
        <pc:chgData name="Jan Goettmann" userId="db90a6d8-0414-4268-bc4a-9d6bccb243f6" providerId="ADAL" clId="{29039C19-E23E-47C8-835B-24EBD2CE25D5}" dt="2021-12-17T09:29:55.774" v="121" actId="47"/>
        <pc:sldMkLst>
          <pc:docMk/>
          <pc:sldMk cId="2110241944" sldId="271"/>
        </pc:sldMkLst>
      </pc:sldChg>
      <pc:sldChg chg="addSp delSp modSp mod">
        <pc:chgData name="Jan Goettmann" userId="db90a6d8-0414-4268-bc4a-9d6bccb243f6" providerId="ADAL" clId="{29039C19-E23E-47C8-835B-24EBD2CE25D5}" dt="2021-12-17T09:49:37.877" v="549" actId="1076"/>
        <pc:sldMkLst>
          <pc:docMk/>
          <pc:sldMk cId="706017367" sldId="306"/>
        </pc:sldMkLst>
        <pc:spChg chg="mod">
          <ac:chgData name="Jan Goettmann" userId="db90a6d8-0414-4268-bc4a-9d6bccb243f6" providerId="ADAL" clId="{29039C19-E23E-47C8-835B-24EBD2CE25D5}" dt="2021-12-17T09:49:22.557" v="543" actId="1076"/>
          <ac:spMkLst>
            <pc:docMk/>
            <pc:sldMk cId="706017367" sldId="306"/>
            <ac:spMk id="5" creationId="{00000000-0000-0000-0000-000000000000}"/>
          </ac:spMkLst>
        </pc:spChg>
        <pc:spChg chg="del">
          <ac:chgData name="Jan Goettmann" userId="db90a6d8-0414-4268-bc4a-9d6bccb243f6" providerId="ADAL" clId="{29039C19-E23E-47C8-835B-24EBD2CE25D5}" dt="2021-12-17T09:41:36.847" v="535" actId="478"/>
          <ac:spMkLst>
            <pc:docMk/>
            <pc:sldMk cId="706017367" sldId="306"/>
            <ac:spMk id="6" creationId="{00000000-0000-0000-0000-000000000000}"/>
          </ac:spMkLst>
        </pc:spChg>
        <pc:spChg chg="del">
          <ac:chgData name="Jan Goettmann" userId="db90a6d8-0414-4268-bc4a-9d6bccb243f6" providerId="ADAL" clId="{29039C19-E23E-47C8-835B-24EBD2CE25D5}" dt="2021-12-17T09:41:39.986" v="536" actId="478"/>
          <ac:spMkLst>
            <pc:docMk/>
            <pc:sldMk cId="706017367" sldId="306"/>
            <ac:spMk id="7" creationId="{00000000-0000-0000-0000-000000000000}"/>
          </ac:spMkLst>
        </pc:spChg>
        <pc:spChg chg="add mod">
          <ac:chgData name="Jan Goettmann" userId="db90a6d8-0414-4268-bc4a-9d6bccb243f6" providerId="ADAL" clId="{29039C19-E23E-47C8-835B-24EBD2CE25D5}" dt="2021-12-17T09:26:20.481" v="53" actId="1076"/>
          <ac:spMkLst>
            <pc:docMk/>
            <pc:sldMk cId="706017367" sldId="306"/>
            <ac:spMk id="8" creationId="{693C57DB-A378-4C49-A085-6B770FFD8297}"/>
          </ac:spMkLst>
        </pc:spChg>
        <pc:spChg chg="add del mod">
          <ac:chgData name="Jan Goettmann" userId="db90a6d8-0414-4268-bc4a-9d6bccb243f6" providerId="ADAL" clId="{29039C19-E23E-47C8-835B-24EBD2CE25D5}" dt="2021-12-17T09:26:23.443" v="54" actId="478"/>
          <ac:spMkLst>
            <pc:docMk/>
            <pc:sldMk cId="706017367" sldId="306"/>
            <ac:spMk id="9" creationId="{D5935858-19C6-410C-82A3-66252B60CAB7}"/>
          </ac:spMkLst>
        </pc:spChg>
        <pc:spChg chg="add del mod">
          <ac:chgData name="Jan Goettmann" userId="db90a6d8-0414-4268-bc4a-9d6bccb243f6" providerId="ADAL" clId="{29039C19-E23E-47C8-835B-24EBD2CE25D5}" dt="2021-12-17T09:26:23.443" v="54" actId="478"/>
          <ac:spMkLst>
            <pc:docMk/>
            <pc:sldMk cId="706017367" sldId="306"/>
            <ac:spMk id="10" creationId="{2FF777BE-135A-455D-A5C0-14E196B8208A}"/>
          </ac:spMkLst>
        </pc:spChg>
        <pc:spChg chg="add del mod">
          <ac:chgData name="Jan Goettmann" userId="db90a6d8-0414-4268-bc4a-9d6bccb243f6" providerId="ADAL" clId="{29039C19-E23E-47C8-835B-24EBD2CE25D5}" dt="2021-12-17T09:26:23.443" v="54" actId="478"/>
          <ac:spMkLst>
            <pc:docMk/>
            <pc:sldMk cId="706017367" sldId="306"/>
            <ac:spMk id="11" creationId="{08ACA478-F875-4BB8-A83C-6BE0F80B37A8}"/>
          </ac:spMkLst>
        </pc:spChg>
        <pc:spChg chg="add del mod">
          <ac:chgData name="Jan Goettmann" userId="db90a6d8-0414-4268-bc4a-9d6bccb243f6" providerId="ADAL" clId="{29039C19-E23E-47C8-835B-24EBD2CE25D5}" dt="2021-12-17T09:26:23.443" v="54" actId="478"/>
          <ac:spMkLst>
            <pc:docMk/>
            <pc:sldMk cId="706017367" sldId="306"/>
            <ac:spMk id="12" creationId="{64723328-6106-4DD0-B13D-4CD1A21C715B}"/>
          </ac:spMkLst>
        </pc:spChg>
        <pc:spChg chg="add mod">
          <ac:chgData name="Jan Goettmann" userId="db90a6d8-0414-4268-bc4a-9d6bccb243f6" providerId="ADAL" clId="{29039C19-E23E-47C8-835B-24EBD2CE25D5}" dt="2021-12-17T09:41:44.619" v="538" actId="1076"/>
          <ac:spMkLst>
            <pc:docMk/>
            <pc:sldMk cId="706017367" sldId="306"/>
            <ac:spMk id="16" creationId="{06116C5B-370A-4FF8-9EC9-8F7955124329}"/>
          </ac:spMkLst>
        </pc:spChg>
        <pc:spChg chg="add mod">
          <ac:chgData name="Jan Goettmann" userId="db90a6d8-0414-4268-bc4a-9d6bccb243f6" providerId="ADAL" clId="{29039C19-E23E-47C8-835B-24EBD2CE25D5}" dt="2021-12-17T09:49:25.525" v="544" actId="1076"/>
          <ac:spMkLst>
            <pc:docMk/>
            <pc:sldMk cId="706017367" sldId="306"/>
            <ac:spMk id="17" creationId="{AB44143F-9AE2-47C8-8D24-6C02A0D44E26}"/>
          </ac:spMkLst>
        </pc:spChg>
        <pc:spChg chg="add mod">
          <ac:chgData name="Jan Goettmann" userId="db90a6d8-0414-4268-bc4a-9d6bccb243f6" providerId="ADAL" clId="{29039C19-E23E-47C8-835B-24EBD2CE25D5}" dt="2021-12-17T09:49:37.877" v="549" actId="1076"/>
          <ac:spMkLst>
            <pc:docMk/>
            <pc:sldMk cId="706017367" sldId="306"/>
            <ac:spMk id="18" creationId="{2F742E0B-7B7E-4743-B6C7-B7E7BFFFA2CF}"/>
          </ac:spMkLst>
        </pc:spChg>
        <pc:spChg chg="add mod">
          <ac:chgData name="Jan Goettmann" userId="db90a6d8-0414-4268-bc4a-9d6bccb243f6" providerId="ADAL" clId="{29039C19-E23E-47C8-835B-24EBD2CE25D5}" dt="2021-12-17T09:49:37.877" v="549" actId="1076"/>
          <ac:spMkLst>
            <pc:docMk/>
            <pc:sldMk cId="706017367" sldId="306"/>
            <ac:spMk id="19" creationId="{B00D26C3-53F5-49E8-8EE8-74C097C9B926}"/>
          </ac:spMkLst>
        </pc:spChg>
        <pc:spChg chg="add mod">
          <ac:chgData name="Jan Goettmann" userId="db90a6d8-0414-4268-bc4a-9d6bccb243f6" providerId="ADAL" clId="{29039C19-E23E-47C8-835B-24EBD2CE25D5}" dt="2021-12-17T09:49:37.877" v="549" actId="1076"/>
          <ac:spMkLst>
            <pc:docMk/>
            <pc:sldMk cId="706017367" sldId="306"/>
            <ac:spMk id="20" creationId="{467C8AF1-676B-444D-B0CB-DC5ADE12C578}"/>
          </ac:spMkLst>
        </pc:spChg>
        <pc:spChg chg="add mod">
          <ac:chgData name="Jan Goettmann" userId="db90a6d8-0414-4268-bc4a-9d6bccb243f6" providerId="ADAL" clId="{29039C19-E23E-47C8-835B-24EBD2CE25D5}" dt="2021-12-17T09:49:37.877" v="549" actId="1076"/>
          <ac:spMkLst>
            <pc:docMk/>
            <pc:sldMk cId="706017367" sldId="306"/>
            <ac:spMk id="21" creationId="{E5D72E8B-C981-42A5-8242-83A0DEC3A60A}"/>
          </ac:spMkLst>
        </pc:spChg>
        <pc:spChg chg="add mod">
          <ac:chgData name="Jan Goettmann" userId="db90a6d8-0414-4268-bc4a-9d6bccb243f6" providerId="ADAL" clId="{29039C19-E23E-47C8-835B-24EBD2CE25D5}" dt="2021-12-17T09:49:31.873" v="548" actId="571"/>
          <ac:spMkLst>
            <pc:docMk/>
            <pc:sldMk cId="706017367" sldId="306"/>
            <ac:spMk id="22" creationId="{89E51D34-FD3A-4D71-B905-69C4A32C2267}"/>
          </ac:spMkLst>
        </pc:spChg>
        <pc:spChg chg="add mod">
          <ac:chgData name="Jan Goettmann" userId="db90a6d8-0414-4268-bc4a-9d6bccb243f6" providerId="ADAL" clId="{29039C19-E23E-47C8-835B-24EBD2CE25D5}" dt="2021-12-17T09:49:31.873" v="548" actId="571"/>
          <ac:spMkLst>
            <pc:docMk/>
            <pc:sldMk cId="706017367" sldId="306"/>
            <ac:spMk id="23" creationId="{DC7EC0AD-E29B-4C95-BD67-FAD44041971E}"/>
          </ac:spMkLst>
        </pc:spChg>
        <pc:spChg chg="add mod">
          <ac:chgData name="Jan Goettmann" userId="db90a6d8-0414-4268-bc4a-9d6bccb243f6" providerId="ADAL" clId="{29039C19-E23E-47C8-835B-24EBD2CE25D5}" dt="2021-12-17T09:49:31.873" v="548" actId="571"/>
          <ac:spMkLst>
            <pc:docMk/>
            <pc:sldMk cId="706017367" sldId="306"/>
            <ac:spMk id="24" creationId="{34592041-AB2E-4754-ACE0-4AFB14AAF48D}"/>
          </ac:spMkLst>
        </pc:spChg>
        <pc:spChg chg="add mod">
          <ac:chgData name="Jan Goettmann" userId="db90a6d8-0414-4268-bc4a-9d6bccb243f6" providerId="ADAL" clId="{29039C19-E23E-47C8-835B-24EBD2CE25D5}" dt="2021-12-17T09:49:31.873" v="548" actId="571"/>
          <ac:spMkLst>
            <pc:docMk/>
            <pc:sldMk cId="706017367" sldId="306"/>
            <ac:spMk id="25" creationId="{B3C2DD88-FAF3-4872-8887-101F04ACD838}"/>
          </ac:spMkLst>
        </pc:spChg>
        <pc:picChg chg="del">
          <ac:chgData name="Jan Goettmann" userId="db90a6d8-0414-4268-bc4a-9d6bccb243f6" providerId="ADAL" clId="{29039C19-E23E-47C8-835B-24EBD2CE25D5}" dt="2021-12-17T09:21:34.668" v="38" actId="478"/>
          <ac:picMkLst>
            <pc:docMk/>
            <pc:sldMk cId="706017367" sldId="306"/>
            <ac:picMk id="3" creationId="{00000000-0000-0000-0000-000000000000}"/>
          </ac:picMkLst>
        </pc:picChg>
        <pc:picChg chg="add del mod">
          <ac:chgData name="Jan Goettmann" userId="db90a6d8-0414-4268-bc4a-9d6bccb243f6" providerId="ADAL" clId="{29039C19-E23E-47C8-835B-24EBD2CE25D5}" dt="2021-12-17T09:49:04.740" v="539" actId="478"/>
          <ac:picMkLst>
            <pc:docMk/>
            <pc:sldMk cId="706017367" sldId="306"/>
            <ac:picMk id="13" creationId="{D5ACB40F-AC3E-44FD-B774-5599E95F5892}"/>
          </ac:picMkLst>
        </pc:picChg>
        <pc:picChg chg="add del mod">
          <ac:chgData name="Jan Goettmann" userId="db90a6d8-0414-4268-bc4a-9d6bccb243f6" providerId="ADAL" clId="{29039C19-E23E-47C8-835B-24EBD2CE25D5}" dt="2021-12-17T09:27:00.001" v="61" actId="478"/>
          <ac:picMkLst>
            <pc:docMk/>
            <pc:sldMk cId="706017367" sldId="306"/>
            <ac:picMk id="1026" creationId="{D97DCBD8-E184-4464-BDE7-575158291981}"/>
          </ac:picMkLst>
        </pc:picChg>
      </pc:sldChg>
      <pc:sldChg chg="addSp delSp modSp mod">
        <pc:chgData name="Jan Goettmann" userId="db90a6d8-0414-4268-bc4a-9d6bccb243f6" providerId="ADAL" clId="{29039C19-E23E-47C8-835B-24EBD2CE25D5}" dt="2021-12-17T09:51:38.405" v="576"/>
        <pc:sldMkLst>
          <pc:docMk/>
          <pc:sldMk cId="898472272" sldId="307"/>
        </pc:sldMkLst>
        <pc:spChg chg="del mod">
          <ac:chgData name="Jan Goettmann" userId="db90a6d8-0414-4268-bc4a-9d6bccb243f6" providerId="ADAL" clId="{29039C19-E23E-47C8-835B-24EBD2CE25D5}" dt="2021-12-17T09:51:01.618" v="561" actId="478"/>
          <ac:spMkLst>
            <pc:docMk/>
            <pc:sldMk cId="898472272" sldId="307"/>
            <ac:spMk id="5" creationId="{00000000-0000-0000-0000-000000000000}"/>
          </ac:spMkLst>
        </pc:spChg>
        <pc:spChg chg="add mod">
          <ac:chgData name="Jan Goettmann" userId="db90a6d8-0414-4268-bc4a-9d6bccb243f6" providerId="ADAL" clId="{29039C19-E23E-47C8-835B-24EBD2CE25D5}" dt="2021-12-17T09:51:16.838" v="572" actId="20577"/>
          <ac:spMkLst>
            <pc:docMk/>
            <pc:sldMk cId="898472272" sldId="307"/>
            <ac:spMk id="6" creationId="{9E4255DC-F9F7-4BF2-941D-90180FA8B470}"/>
          </ac:spMkLst>
        </pc:spChg>
        <pc:spChg chg="add mod">
          <ac:chgData name="Jan Goettmann" userId="db90a6d8-0414-4268-bc4a-9d6bccb243f6" providerId="ADAL" clId="{29039C19-E23E-47C8-835B-24EBD2CE25D5}" dt="2021-12-17T09:51:22.112" v="573" actId="1076"/>
          <ac:spMkLst>
            <pc:docMk/>
            <pc:sldMk cId="898472272" sldId="307"/>
            <ac:spMk id="8" creationId="{0626D1F9-FCE9-49EA-A4D3-060DE0BF1DBF}"/>
          </ac:spMkLst>
        </pc:spChg>
        <pc:spChg chg="add mod">
          <ac:chgData name="Jan Goettmann" userId="db90a6d8-0414-4268-bc4a-9d6bccb243f6" providerId="ADAL" clId="{29039C19-E23E-47C8-835B-24EBD2CE25D5}" dt="2021-12-17T09:51:22.112" v="573" actId="1076"/>
          <ac:spMkLst>
            <pc:docMk/>
            <pc:sldMk cId="898472272" sldId="307"/>
            <ac:spMk id="9" creationId="{9A58D17C-7198-4B82-9E96-278FD0812146}"/>
          </ac:spMkLst>
        </pc:spChg>
        <pc:spChg chg="add mod">
          <ac:chgData name="Jan Goettmann" userId="db90a6d8-0414-4268-bc4a-9d6bccb243f6" providerId="ADAL" clId="{29039C19-E23E-47C8-835B-24EBD2CE25D5}" dt="2021-12-17T09:51:22.112" v="573" actId="1076"/>
          <ac:spMkLst>
            <pc:docMk/>
            <pc:sldMk cId="898472272" sldId="307"/>
            <ac:spMk id="10" creationId="{2E0C989E-F4B5-4F4E-978F-BF0D1B9E7161}"/>
          </ac:spMkLst>
        </pc:spChg>
        <pc:spChg chg="add mod">
          <ac:chgData name="Jan Goettmann" userId="db90a6d8-0414-4268-bc4a-9d6bccb243f6" providerId="ADAL" clId="{29039C19-E23E-47C8-835B-24EBD2CE25D5}" dt="2021-12-17T09:51:22.112" v="573" actId="1076"/>
          <ac:spMkLst>
            <pc:docMk/>
            <pc:sldMk cId="898472272" sldId="307"/>
            <ac:spMk id="11" creationId="{217B14E6-48E2-42C6-AEFD-D97D998CBBB4}"/>
          </ac:spMkLst>
        </pc:spChg>
        <pc:spChg chg="add mod">
          <ac:chgData name="Jan Goettmann" userId="db90a6d8-0414-4268-bc4a-9d6bccb243f6" providerId="ADAL" clId="{29039C19-E23E-47C8-835B-24EBD2CE25D5}" dt="2021-12-17T09:51:38.405" v="576"/>
          <ac:spMkLst>
            <pc:docMk/>
            <pc:sldMk cId="898472272" sldId="307"/>
            <ac:spMk id="12" creationId="{BC368C27-D88E-430A-B2FB-5248E3C099A0}"/>
          </ac:spMkLst>
        </pc:spChg>
        <pc:picChg chg="del">
          <ac:chgData name="Jan Goettmann" userId="db90a6d8-0414-4268-bc4a-9d6bccb243f6" providerId="ADAL" clId="{29039C19-E23E-47C8-835B-24EBD2CE25D5}" dt="2021-12-17T09:50:47.659" v="558" actId="478"/>
          <ac:picMkLst>
            <pc:docMk/>
            <pc:sldMk cId="898472272" sldId="307"/>
            <ac:picMk id="4" creationId="{00000000-0000-0000-0000-000000000000}"/>
          </ac:picMkLst>
        </pc:picChg>
      </pc:sldChg>
      <pc:sldChg chg="del">
        <pc:chgData name="Jan Goettmann" userId="db90a6d8-0414-4268-bc4a-9d6bccb243f6" providerId="ADAL" clId="{29039C19-E23E-47C8-835B-24EBD2CE25D5}" dt="2021-12-17T09:29:54.573" v="120" actId="47"/>
        <pc:sldMkLst>
          <pc:docMk/>
          <pc:sldMk cId="532909075" sldId="308"/>
        </pc:sldMkLst>
      </pc:sldChg>
      <pc:sldChg chg="del">
        <pc:chgData name="Jan Goettmann" userId="db90a6d8-0414-4268-bc4a-9d6bccb243f6" providerId="ADAL" clId="{29039C19-E23E-47C8-835B-24EBD2CE25D5}" dt="2021-12-17T09:29:56.898" v="122" actId="47"/>
        <pc:sldMkLst>
          <pc:docMk/>
          <pc:sldMk cId="46400944" sldId="316"/>
        </pc:sldMkLst>
      </pc:sldChg>
      <pc:sldChg chg="del">
        <pc:chgData name="Jan Goettmann" userId="db90a6d8-0414-4268-bc4a-9d6bccb243f6" providerId="ADAL" clId="{29039C19-E23E-47C8-835B-24EBD2CE25D5}" dt="2021-12-17T09:29:57.920" v="123" actId="47"/>
        <pc:sldMkLst>
          <pc:docMk/>
          <pc:sldMk cId="324101947" sldId="317"/>
        </pc:sldMkLst>
      </pc:sldChg>
      <pc:sldChg chg="addSp delSp modSp mod">
        <pc:chgData name="Jan Goettmann" userId="db90a6d8-0414-4268-bc4a-9d6bccb243f6" providerId="ADAL" clId="{29039C19-E23E-47C8-835B-24EBD2CE25D5}" dt="2021-12-17T09:51:31.179" v="575" actId="1076"/>
        <pc:sldMkLst>
          <pc:docMk/>
          <pc:sldMk cId="785669375" sldId="321"/>
        </pc:sldMkLst>
        <pc:spChg chg="mod">
          <ac:chgData name="Jan Goettmann" userId="db90a6d8-0414-4268-bc4a-9d6bccb243f6" providerId="ADAL" clId="{29039C19-E23E-47C8-835B-24EBD2CE25D5}" dt="2021-12-17T09:39:54.587" v="508" actId="1076"/>
          <ac:spMkLst>
            <pc:docMk/>
            <pc:sldMk cId="785669375" sldId="321"/>
            <ac:spMk id="5" creationId="{00000000-0000-0000-0000-000000000000}"/>
          </ac:spMkLst>
        </pc:spChg>
        <pc:spChg chg="del">
          <ac:chgData name="Jan Goettmann" userId="db90a6d8-0414-4268-bc4a-9d6bccb243f6" providerId="ADAL" clId="{29039C19-E23E-47C8-835B-24EBD2CE25D5}" dt="2021-12-17T09:41:21.325" v="530" actId="478"/>
          <ac:spMkLst>
            <pc:docMk/>
            <pc:sldMk cId="785669375" sldId="321"/>
            <ac:spMk id="6" creationId="{00000000-0000-0000-0000-000000000000}"/>
          </ac:spMkLst>
        </pc:spChg>
        <pc:spChg chg="del">
          <ac:chgData name="Jan Goettmann" userId="db90a6d8-0414-4268-bc4a-9d6bccb243f6" providerId="ADAL" clId="{29039C19-E23E-47C8-835B-24EBD2CE25D5}" dt="2021-12-17T09:41:23.289" v="531" actId="478"/>
          <ac:spMkLst>
            <pc:docMk/>
            <pc:sldMk cId="785669375" sldId="321"/>
            <ac:spMk id="7" creationId="{00000000-0000-0000-0000-000000000000}"/>
          </ac:spMkLst>
        </pc:spChg>
        <pc:spChg chg="mod">
          <ac:chgData name="Jan Goettmann" userId="db90a6d8-0414-4268-bc4a-9d6bccb243f6" providerId="ADAL" clId="{29039C19-E23E-47C8-835B-24EBD2CE25D5}" dt="2021-12-17T09:39:54.587" v="508" actId="1076"/>
          <ac:spMkLst>
            <pc:docMk/>
            <pc:sldMk cId="785669375" sldId="321"/>
            <ac:spMk id="9" creationId="{F378BB4B-9E16-47F3-BB66-EF4AB361C55B}"/>
          </ac:spMkLst>
        </pc:spChg>
        <pc:spChg chg="add mod">
          <ac:chgData name="Jan Goettmann" userId="db90a6d8-0414-4268-bc4a-9d6bccb243f6" providerId="ADAL" clId="{29039C19-E23E-47C8-835B-24EBD2CE25D5}" dt="2021-12-17T09:51:31.179" v="575" actId="1076"/>
          <ac:spMkLst>
            <pc:docMk/>
            <pc:sldMk cId="785669375" sldId="321"/>
            <ac:spMk id="10" creationId="{E59D3187-F6E1-4F6E-A982-60BB5C400F79}"/>
          </ac:spMkLst>
        </pc:spChg>
        <pc:spChg chg="mod">
          <ac:chgData name="Jan Goettmann" userId="db90a6d8-0414-4268-bc4a-9d6bccb243f6" providerId="ADAL" clId="{29039C19-E23E-47C8-835B-24EBD2CE25D5}" dt="2021-12-17T09:39:54.587" v="508" actId="1076"/>
          <ac:spMkLst>
            <pc:docMk/>
            <pc:sldMk cId="785669375" sldId="321"/>
            <ac:spMk id="12" creationId="{708B85C1-EDDF-42E6-A7C5-245367CA0B13}"/>
          </ac:spMkLst>
        </pc:spChg>
        <pc:spChg chg="mod">
          <ac:chgData name="Jan Goettmann" userId="db90a6d8-0414-4268-bc4a-9d6bccb243f6" providerId="ADAL" clId="{29039C19-E23E-47C8-835B-24EBD2CE25D5}" dt="2021-12-17T09:39:54.587" v="508" actId="1076"/>
          <ac:spMkLst>
            <pc:docMk/>
            <pc:sldMk cId="785669375" sldId="321"/>
            <ac:spMk id="13" creationId="{FAC598CB-0A31-4463-9756-4DB87CF22F9A}"/>
          </ac:spMkLst>
        </pc:spChg>
        <pc:spChg chg="mod">
          <ac:chgData name="Jan Goettmann" userId="db90a6d8-0414-4268-bc4a-9d6bccb243f6" providerId="ADAL" clId="{29039C19-E23E-47C8-835B-24EBD2CE25D5}" dt="2021-12-17T09:39:54.587" v="508" actId="1076"/>
          <ac:spMkLst>
            <pc:docMk/>
            <pc:sldMk cId="785669375" sldId="321"/>
            <ac:spMk id="14" creationId="{23630F3A-2392-4430-A19D-38B64DA07539}"/>
          </ac:spMkLst>
        </pc:spChg>
      </pc:sldChg>
      <pc:sldChg chg="add del setBg">
        <pc:chgData name="Jan Goettmann" userId="db90a6d8-0414-4268-bc4a-9d6bccb243f6" providerId="ADAL" clId="{29039C19-E23E-47C8-835B-24EBD2CE25D5}" dt="2021-12-17T09:28:46.098" v="70"/>
        <pc:sldMkLst>
          <pc:docMk/>
          <pc:sldMk cId="505117225" sldId="322"/>
        </pc:sldMkLst>
      </pc:sldChg>
      <pc:sldChg chg="addSp delSp modSp mod">
        <pc:chgData name="Jan Goettmann" userId="db90a6d8-0414-4268-bc4a-9d6bccb243f6" providerId="ADAL" clId="{29039C19-E23E-47C8-835B-24EBD2CE25D5}" dt="2021-12-17T09:31:21.987" v="230" actId="1076"/>
        <pc:sldMkLst>
          <pc:docMk/>
          <pc:sldMk cId="1908660938" sldId="322"/>
        </pc:sldMkLst>
        <pc:spChg chg="mod">
          <ac:chgData name="Jan Goettmann" userId="db90a6d8-0414-4268-bc4a-9d6bccb243f6" providerId="ADAL" clId="{29039C19-E23E-47C8-835B-24EBD2CE25D5}" dt="2021-12-17T09:31:21.987" v="230" actId="1076"/>
          <ac:spMkLst>
            <pc:docMk/>
            <pc:sldMk cId="1908660938" sldId="322"/>
            <ac:spMk id="5" creationId="{00000000-0000-0000-0000-000000000000}"/>
          </ac:spMkLst>
        </pc:spChg>
        <pc:spChg chg="del mod">
          <ac:chgData name="Jan Goettmann" userId="db90a6d8-0414-4268-bc4a-9d6bccb243f6" providerId="ADAL" clId="{29039C19-E23E-47C8-835B-24EBD2CE25D5}" dt="2021-12-17T09:31:00.310" v="224" actId="478"/>
          <ac:spMkLst>
            <pc:docMk/>
            <pc:sldMk cId="1908660938" sldId="322"/>
            <ac:spMk id="6" creationId="{00000000-0000-0000-0000-000000000000}"/>
          </ac:spMkLst>
        </pc:spChg>
        <pc:spChg chg="del">
          <ac:chgData name="Jan Goettmann" userId="db90a6d8-0414-4268-bc4a-9d6bccb243f6" providerId="ADAL" clId="{29039C19-E23E-47C8-835B-24EBD2CE25D5}" dt="2021-12-17T09:31:05.570" v="225" actId="478"/>
          <ac:spMkLst>
            <pc:docMk/>
            <pc:sldMk cId="1908660938" sldId="322"/>
            <ac:spMk id="7" creationId="{00000000-0000-0000-0000-000000000000}"/>
          </ac:spMkLst>
        </pc:spChg>
        <pc:spChg chg="mod">
          <ac:chgData name="Jan Goettmann" userId="db90a6d8-0414-4268-bc4a-9d6bccb243f6" providerId="ADAL" clId="{29039C19-E23E-47C8-835B-24EBD2CE25D5}" dt="2021-12-17T09:28:55.225" v="80" actId="20577"/>
          <ac:spMkLst>
            <pc:docMk/>
            <pc:sldMk cId="1908660938" sldId="322"/>
            <ac:spMk id="8" creationId="{36AB76EF-68B8-417A-B75F-EFA6DDC24697}"/>
          </ac:spMkLst>
        </pc:spChg>
        <pc:spChg chg="mod">
          <ac:chgData name="Jan Goettmann" userId="db90a6d8-0414-4268-bc4a-9d6bccb243f6" providerId="ADAL" clId="{29039C19-E23E-47C8-835B-24EBD2CE25D5}" dt="2021-12-17T09:31:17.086" v="229" actId="1076"/>
          <ac:spMkLst>
            <pc:docMk/>
            <pc:sldMk cId="1908660938" sldId="322"/>
            <ac:spMk id="9" creationId="{F378BB4B-9E16-47F3-BB66-EF4AB361C55B}"/>
          </ac:spMkLst>
        </pc:spChg>
        <pc:spChg chg="add mod">
          <ac:chgData name="Jan Goettmann" userId="db90a6d8-0414-4268-bc4a-9d6bccb243f6" providerId="ADAL" clId="{29039C19-E23E-47C8-835B-24EBD2CE25D5}" dt="2021-12-17T09:31:17.086" v="229" actId="1076"/>
          <ac:spMkLst>
            <pc:docMk/>
            <pc:sldMk cId="1908660938" sldId="322"/>
            <ac:spMk id="10" creationId="{2341FB3A-0E43-4A54-88A5-7FFC44A6345E}"/>
          </ac:spMkLst>
        </pc:spChg>
        <pc:spChg chg="add mod">
          <ac:chgData name="Jan Goettmann" userId="db90a6d8-0414-4268-bc4a-9d6bccb243f6" providerId="ADAL" clId="{29039C19-E23E-47C8-835B-24EBD2CE25D5}" dt="2021-12-17T09:31:17.086" v="229" actId="1076"/>
          <ac:spMkLst>
            <pc:docMk/>
            <pc:sldMk cId="1908660938" sldId="322"/>
            <ac:spMk id="11" creationId="{F7C63BA2-484D-442F-AA99-2ED1638BD9F6}"/>
          </ac:spMkLst>
        </pc:spChg>
        <pc:spChg chg="del">
          <ac:chgData name="Jan Goettmann" userId="db90a6d8-0414-4268-bc4a-9d6bccb243f6" providerId="ADAL" clId="{29039C19-E23E-47C8-835B-24EBD2CE25D5}" dt="2021-12-17T09:29:31.227" v="118" actId="478"/>
          <ac:spMkLst>
            <pc:docMk/>
            <pc:sldMk cId="1908660938" sldId="322"/>
            <ac:spMk id="12" creationId="{708B85C1-EDDF-42E6-A7C5-245367CA0B13}"/>
          </ac:spMkLst>
        </pc:spChg>
        <pc:spChg chg="mod">
          <ac:chgData name="Jan Goettmann" userId="db90a6d8-0414-4268-bc4a-9d6bccb243f6" providerId="ADAL" clId="{29039C19-E23E-47C8-835B-24EBD2CE25D5}" dt="2021-12-17T09:31:17.086" v="229" actId="1076"/>
          <ac:spMkLst>
            <pc:docMk/>
            <pc:sldMk cId="1908660938" sldId="322"/>
            <ac:spMk id="13" creationId="{FAC598CB-0A31-4463-9756-4DB87CF22F9A}"/>
          </ac:spMkLst>
        </pc:spChg>
        <pc:spChg chg="del">
          <ac:chgData name="Jan Goettmann" userId="db90a6d8-0414-4268-bc4a-9d6bccb243f6" providerId="ADAL" clId="{29039C19-E23E-47C8-835B-24EBD2CE25D5}" dt="2021-12-17T09:29:30.206" v="117" actId="478"/>
          <ac:spMkLst>
            <pc:docMk/>
            <pc:sldMk cId="1908660938" sldId="322"/>
            <ac:spMk id="14" creationId="{23630F3A-2392-4430-A19D-38B64DA07539}"/>
          </ac:spMkLst>
        </pc:spChg>
      </pc:sldChg>
      <pc:sldChg chg="add del setBg">
        <pc:chgData name="Jan Goettmann" userId="db90a6d8-0414-4268-bc4a-9d6bccb243f6" providerId="ADAL" clId="{29039C19-E23E-47C8-835B-24EBD2CE25D5}" dt="2021-12-17T09:40:15.026" v="510"/>
        <pc:sldMkLst>
          <pc:docMk/>
          <pc:sldMk cId="2418119292" sldId="323"/>
        </pc:sldMkLst>
      </pc:sldChg>
      <pc:sldChg chg="delSp modSp mod">
        <pc:chgData name="Jan Goettmann" userId="db90a6d8-0414-4268-bc4a-9d6bccb243f6" providerId="ADAL" clId="{29039C19-E23E-47C8-835B-24EBD2CE25D5}" dt="2021-12-17T09:40:44.574" v="529" actId="20577"/>
        <pc:sldMkLst>
          <pc:docMk/>
          <pc:sldMk cId="4004243623" sldId="323"/>
        </pc:sldMkLst>
        <pc:spChg chg="mod">
          <ac:chgData name="Jan Goettmann" userId="db90a6d8-0414-4268-bc4a-9d6bccb243f6" providerId="ADAL" clId="{29039C19-E23E-47C8-835B-24EBD2CE25D5}" dt="2021-12-17T09:40:44.574" v="529" actId="20577"/>
          <ac:spMkLst>
            <pc:docMk/>
            <pc:sldMk cId="4004243623" sldId="323"/>
            <ac:spMk id="5" creationId="{00000000-0000-0000-0000-000000000000}"/>
          </ac:spMkLst>
        </pc:spChg>
        <pc:spChg chg="del">
          <ac:chgData name="Jan Goettmann" userId="db90a6d8-0414-4268-bc4a-9d6bccb243f6" providerId="ADAL" clId="{29039C19-E23E-47C8-835B-24EBD2CE25D5}" dt="2021-12-17T09:40:27.505" v="511" actId="478"/>
          <ac:spMkLst>
            <pc:docMk/>
            <pc:sldMk cId="4004243623" sldId="323"/>
            <ac:spMk id="6" creationId="{00000000-0000-0000-0000-000000000000}"/>
          </ac:spMkLst>
        </pc:spChg>
        <pc:spChg chg="del mod">
          <ac:chgData name="Jan Goettmann" userId="db90a6d8-0414-4268-bc4a-9d6bccb243f6" providerId="ADAL" clId="{29039C19-E23E-47C8-835B-24EBD2CE25D5}" dt="2021-12-17T09:40:30.356" v="513" actId="478"/>
          <ac:spMkLst>
            <pc:docMk/>
            <pc:sldMk cId="4004243623" sldId="323"/>
            <ac:spMk id="7" creationId="{00000000-0000-0000-0000-000000000000}"/>
          </ac:spMkLst>
        </pc:spChg>
        <pc:spChg chg="mod">
          <ac:chgData name="Jan Goettmann" userId="db90a6d8-0414-4268-bc4a-9d6bccb243f6" providerId="ADAL" clId="{29039C19-E23E-47C8-835B-24EBD2CE25D5}" dt="2021-12-17T09:40:40.347" v="514" actId="1076"/>
          <ac:spMkLst>
            <pc:docMk/>
            <pc:sldMk cId="4004243623" sldId="323"/>
            <ac:spMk id="9" creationId="{F378BB4B-9E16-47F3-BB66-EF4AB361C55B}"/>
          </ac:spMkLst>
        </pc:spChg>
        <pc:spChg chg="mod">
          <ac:chgData name="Jan Goettmann" userId="db90a6d8-0414-4268-bc4a-9d6bccb243f6" providerId="ADAL" clId="{29039C19-E23E-47C8-835B-24EBD2CE25D5}" dt="2021-12-17T09:40:40.347" v="514" actId="1076"/>
          <ac:spMkLst>
            <pc:docMk/>
            <pc:sldMk cId="4004243623" sldId="323"/>
            <ac:spMk id="12" creationId="{708B85C1-EDDF-42E6-A7C5-245367CA0B13}"/>
          </ac:spMkLst>
        </pc:spChg>
        <pc:spChg chg="mod">
          <ac:chgData name="Jan Goettmann" userId="db90a6d8-0414-4268-bc4a-9d6bccb243f6" providerId="ADAL" clId="{29039C19-E23E-47C8-835B-24EBD2CE25D5}" dt="2021-12-17T09:40:40.347" v="514" actId="1076"/>
          <ac:spMkLst>
            <pc:docMk/>
            <pc:sldMk cId="4004243623" sldId="323"/>
            <ac:spMk id="13" creationId="{FAC598CB-0A31-4463-9756-4DB87CF22F9A}"/>
          </ac:spMkLst>
        </pc:spChg>
        <pc:spChg chg="mod">
          <ac:chgData name="Jan Goettmann" userId="db90a6d8-0414-4268-bc4a-9d6bccb243f6" providerId="ADAL" clId="{29039C19-E23E-47C8-835B-24EBD2CE25D5}" dt="2021-12-17T09:40:40.347" v="514" actId="1076"/>
          <ac:spMkLst>
            <pc:docMk/>
            <pc:sldMk cId="4004243623" sldId="323"/>
            <ac:spMk id="14" creationId="{23630F3A-2392-4430-A19D-38B64DA07539}"/>
          </ac:spMkLst>
        </pc:spChg>
      </pc:sldChg>
    </pc:docChg>
  </pc:docChgLst>
  <pc:docChgLst>
    <pc:chgData name="Jan Goettmann" userId="db90a6d8-0414-4268-bc4a-9d6bccb243f6" providerId="ADAL" clId="{1F033B13-69BA-4F0A-BB91-406F3B61AB04}"/>
    <pc:docChg chg="undo redo custSel addSld delSld modSld modSection">
      <pc:chgData name="Jan Goettmann" userId="db90a6d8-0414-4268-bc4a-9d6bccb243f6" providerId="ADAL" clId="{1F033B13-69BA-4F0A-BB91-406F3B61AB04}" dt="2022-01-25T12:25:13.402" v="111" actId="1076"/>
      <pc:docMkLst>
        <pc:docMk/>
      </pc:docMkLst>
      <pc:sldChg chg="modSp mod">
        <pc:chgData name="Jan Goettmann" userId="db90a6d8-0414-4268-bc4a-9d6bccb243f6" providerId="ADAL" clId="{1F033B13-69BA-4F0A-BB91-406F3B61AB04}" dt="2022-01-25T12:18:22.636" v="89" actId="20577"/>
        <pc:sldMkLst>
          <pc:docMk/>
          <pc:sldMk cId="470716697" sldId="256"/>
        </pc:sldMkLst>
        <pc:spChg chg="mod">
          <ac:chgData name="Jan Goettmann" userId="db90a6d8-0414-4268-bc4a-9d6bccb243f6" providerId="ADAL" clId="{1F033B13-69BA-4F0A-BB91-406F3B61AB04}" dt="2022-01-25T12:18:22.636" v="89" actId="20577"/>
          <ac:spMkLst>
            <pc:docMk/>
            <pc:sldMk cId="470716697" sldId="256"/>
            <ac:spMk id="5" creationId="{63DE0F92-CE28-4067-A812-3AD9D880C641}"/>
          </ac:spMkLst>
        </pc:spChg>
      </pc:sldChg>
      <pc:sldChg chg="addSp modSp mod">
        <pc:chgData name="Jan Goettmann" userId="db90a6d8-0414-4268-bc4a-9d6bccb243f6" providerId="ADAL" clId="{1F033B13-69BA-4F0A-BB91-406F3B61AB04}" dt="2022-01-25T12:20:16.171" v="107" actId="1076"/>
        <pc:sldMkLst>
          <pc:docMk/>
          <pc:sldMk cId="231551129" sldId="257"/>
        </pc:sldMkLst>
        <pc:spChg chg="mod">
          <ac:chgData name="Jan Goettmann" userId="db90a6d8-0414-4268-bc4a-9d6bccb243f6" providerId="ADAL" clId="{1F033B13-69BA-4F0A-BB91-406F3B61AB04}" dt="2022-01-25T12:18:07.190" v="87" actId="20577"/>
          <ac:spMkLst>
            <pc:docMk/>
            <pc:sldMk cId="231551129" sldId="257"/>
            <ac:spMk id="7" creationId="{00000000-0000-0000-0000-000000000000}"/>
          </ac:spMkLst>
        </pc:spChg>
        <pc:picChg chg="add mod">
          <ac:chgData name="Jan Goettmann" userId="db90a6d8-0414-4268-bc4a-9d6bccb243f6" providerId="ADAL" clId="{1F033B13-69BA-4F0A-BB91-406F3B61AB04}" dt="2022-01-25T12:20:16.171" v="107" actId="1076"/>
          <ac:picMkLst>
            <pc:docMk/>
            <pc:sldMk cId="231551129" sldId="257"/>
            <ac:picMk id="5" creationId="{1FF057D3-DD06-490F-B1E5-81E6B6B3EC9A}"/>
          </ac:picMkLst>
        </pc:picChg>
        <pc:picChg chg="add mod">
          <ac:chgData name="Jan Goettmann" userId="db90a6d8-0414-4268-bc4a-9d6bccb243f6" providerId="ADAL" clId="{1F033B13-69BA-4F0A-BB91-406F3B61AB04}" dt="2022-01-25T12:20:04.327" v="105" actId="1076"/>
          <ac:picMkLst>
            <pc:docMk/>
            <pc:sldMk cId="231551129" sldId="257"/>
            <ac:picMk id="6" creationId="{664C9D5A-D710-46F1-B8B2-776D5C3F6360}"/>
          </ac:picMkLst>
        </pc:picChg>
      </pc:sldChg>
      <pc:sldChg chg="modSp mod">
        <pc:chgData name="Jan Goettmann" userId="db90a6d8-0414-4268-bc4a-9d6bccb243f6" providerId="ADAL" clId="{1F033B13-69BA-4F0A-BB91-406F3B61AB04}" dt="2022-01-25T12:18:45.598" v="91" actId="20577"/>
        <pc:sldMkLst>
          <pc:docMk/>
          <pc:sldMk cId="3104887037" sldId="264"/>
        </pc:sldMkLst>
        <pc:spChg chg="mod">
          <ac:chgData name="Jan Goettmann" userId="db90a6d8-0414-4268-bc4a-9d6bccb243f6" providerId="ADAL" clId="{1F033B13-69BA-4F0A-BB91-406F3B61AB04}" dt="2022-01-25T12:18:45.598" v="91" actId="20577"/>
          <ac:spMkLst>
            <pc:docMk/>
            <pc:sldMk cId="3104887037" sldId="264"/>
            <ac:spMk id="88" creationId="{C15908C8-AC71-4F9E-9E88-CB9CA00FAFD5}"/>
          </ac:spMkLst>
        </pc:spChg>
      </pc:sldChg>
      <pc:sldChg chg="modSp mod">
        <pc:chgData name="Jan Goettmann" userId="db90a6d8-0414-4268-bc4a-9d6bccb243f6" providerId="ADAL" clId="{1F033B13-69BA-4F0A-BB91-406F3B61AB04}" dt="2022-01-25T12:25:13.402" v="111" actId="1076"/>
        <pc:sldMkLst>
          <pc:docMk/>
          <pc:sldMk cId="898472272" sldId="307"/>
        </pc:sldMkLst>
        <pc:spChg chg="mod">
          <ac:chgData name="Jan Goettmann" userId="db90a6d8-0414-4268-bc4a-9d6bccb243f6" providerId="ADAL" clId="{1F033B13-69BA-4F0A-BB91-406F3B61AB04}" dt="2022-01-25T12:25:13.402" v="111" actId="1076"/>
          <ac:spMkLst>
            <pc:docMk/>
            <pc:sldMk cId="898472272" sldId="307"/>
            <ac:spMk id="13" creationId="{C13C063F-EEFA-4929-8534-FB861AB3F10D}"/>
          </ac:spMkLst>
        </pc:spChg>
      </pc:sldChg>
      <pc:sldChg chg="add del setBg">
        <pc:chgData name="Jan Goettmann" userId="db90a6d8-0414-4268-bc4a-9d6bccb243f6" providerId="ADAL" clId="{1F033B13-69BA-4F0A-BB91-406F3B61AB04}" dt="2022-01-25T09:37:52.976" v="1"/>
        <pc:sldMkLst>
          <pc:docMk/>
          <pc:sldMk cId="1534426715" sldId="308"/>
        </pc:sldMkLst>
      </pc:sldChg>
      <pc:sldChg chg="mod modShow">
        <pc:chgData name="Jan Goettmann" userId="db90a6d8-0414-4268-bc4a-9d6bccb243f6" providerId="ADAL" clId="{1F033B13-69BA-4F0A-BB91-406F3B61AB04}" dt="2022-01-25T12:24:50.813" v="108" actId="729"/>
        <pc:sldMkLst>
          <pc:docMk/>
          <pc:sldMk cId="2776399001" sldId="318"/>
        </pc:sldMkLst>
      </pc:sldChg>
      <pc:sldChg chg="mod modShow">
        <pc:chgData name="Jan Goettmann" userId="db90a6d8-0414-4268-bc4a-9d6bccb243f6" providerId="ADAL" clId="{1F033B13-69BA-4F0A-BB91-406F3B61AB04}" dt="2022-01-25T12:24:52.806" v="109" actId="729"/>
        <pc:sldMkLst>
          <pc:docMk/>
          <pc:sldMk cId="180904954" sldId="319"/>
        </pc:sldMkLst>
      </pc:sldChg>
      <pc:sldChg chg="mod modShow">
        <pc:chgData name="Jan Goettmann" userId="db90a6d8-0414-4268-bc4a-9d6bccb243f6" providerId="ADAL" clId="{1F033B13-69BA-4F0A-BB91-406F3B61AB04}" dt="2022-01-25T12:25:00.463" v="110" actId="729"/>
        <pc:sldMkLst>
          <pc:docMk/>
          <pc:sldMk cId="996822961" sldId="320"/>
        </pc:sldMkLst>
      </pc:sldChg>
      <pc:sldChg chg="addSp delSp modSp add mod">
        <pc:chgData name="Jan Goettmann" userId="db90a6d8-0414-4268-bc4a-9d6bccb243f6" providerId="ADAL" clId="{1F033B13-69BA-4F0A-BB91-406F3B61AB04}" dt="2022-01-25T12:19:01.232" v="93" actId="1076"/>
        <pc:sldMkLst>
          <pc:docMk/>
          <pc:sldMk cId="1756465328" sldId="323"/>
        </pc:sldMkLst>
        <pc:spChg chg="del mod">
          <ac:chgData name="Jan Goettmann" userId="db90a6d8-0414-4268-bc4a-9d6bccb243f6" providerId="ADAL" clId="{1F033B13-69BA-4F0A-BB91-406F3B61AB04}" dt="2022-01-25T09:45:40.587" v="4" actId="478"/>
          <ac:spMkLst>
            <pc:docMk/>
            <pc:sldMk cId="1756465328" sldId="323"/>
            <ac:spMk id="6" creationId="{9E4255DC-F9F7-4BF2-941D-90180FA8B470}"/>
          </ac:spMkLst>
        </pc:spChg>
        <pc:spChg chg="add mod">
          <ac:chgData name="Jan Goettmann" userId="db90a6d8-0414-4268-bc4a-9d6bccb243f6" providerId="ADAL" clId="{1F033B13-69BA-4F0A-BB91-406F3B61AB04}" dt="2022-01-25T09:55:40.510" v="78"/>
          <ac:spMkLst>
            <pc:docMk/>
            <pc:sldMk cId="1756465328" sldId="323"/>
            <ac:spMk id="8" creationId="{29D70AAB-705C-4556-9F0C-9F8DD04BA1E8}"/>
          </ac:spMkLst>
        </pc:spChg>
        <pc:spChg chg="add del mod">
          <ac:chgData name="Jan Goettmann" userId="db90a6d8-0414-4268-bc4a-9d6bccb243f6" providerId="ADAL" clId="{1F033B13-69BA-4F0A-BB91-406F3B61AB04}" dt="2022-01-25T09:55:04.837" v="74" actId="1076"/>
          <ac:spMkLst>
            <pc:docMk/>
            <pc:sldMk cId="1756465328" sldId="323"/>
            <ac:spMk id="9" creationId="{237C0005-A54A-4833-935F-7CFE5A3DE70D}"/>
          </ac:spMkLst>
        </pc:spChg>
        <pc:spChg chg="del">
          <ac:chgData name="Jan Goettmann" userId="db90a6d8-0414-4268-bc4a-9d6bccb243f6" providerId="ADAL" clId="{1F033B13-69BA-4F0A-BB91-406F3B61AB04}" dt="2022-01-25T09:45:46.102" v="10" actId="478"/>
          <ac:spMkLst>
            <pc:docMk/>
            <pc:sldMk cId="1756465328" sldId="323"/>
            <ac:spMk id="13" creationId="{C13C063F-EEFA-4929-8534-FB861AB3F10D}"/>
          </ac:spMkLst>
        </pc:spChg>
        <pc:spChg chg="del mod">
          <ac:chgData name="Jan Goettmann" userId="db90a6d8-0414-4268-bc4a-9d6bccb243f6" providerId="ADAL" clId="{1F033B13-69BA-4F0A-BB91-406F3B61AB04}" dt="2022-01-25T09:45:41.422" v="6" actId="478"/>
          <ac:spMkLst>
            <pc:docMk/>
            <pc:sldMk cId="1756465328" sldId="323"/>
            <ac:spMk id="14" creationId="{924DDD4E-25FA-466F-96A1-39192A5B2F06}"/>
          </ac:spMkLst>
        </pc:spChg>
        <pc:spChg chg="del">
          <ac:chgData name="Jan Goettmann" userId="db90a6d8-0414-4268-bc4a-9d6bccb243f6" providerId="ADAL" clId="{1F033B13-69BA-4F0A-BB91-406F3B61AB04}" dt="2022-01-25T09:45:42.724" v="8" actId="478"/>
          <ac:spMkLst>
            <pc:docMk/>
            <pc:sldMk cId="1756465328" sldId="323"/>
            <ac:spMk id="15" creationId="{20FCC6F0-0CC6-4100-A925-EE209F944447}"/>
          </ac:spMkLst>
        </pc:spChg>
        <pc:spChg chg="add del mod">
          <ac:chgData name="Jan Goettmann" userId="db90a6d8-0414-4268-bc4a-9d6bccb243f6" providerId="ADAL" clId="{1F033B13-69BA-4F0A-BB91-406F3B61AB04}" dt="2022-01-25T09:49:15.355" v="21" actId="478"/>
          <ac:spMkLst>
            <pc:docMk/>
            <pc:sldMk cId="1756465328" sldId="323"/>
            <ac:spMk id="16" creationId="{AFF165ED-2892-4FEB-B428-7F1CD7224A4C}"/>
          </ac:spMkLst>
        </pc:spChg>
        <pc:spChg chg="del">
          <ac:chgData name="Jan Goettmann" userId="db90a6d8-0414-4268-bc4a-9d6bccb243f6" providerId="ADAL" clId="{1F033B13-69BA-4F0A-BB91-406F3B61AB04}" dt="2022-01-25T09:45:44.831" v="9" actId="478"/>
          <ac:spMkLst>
            <pc:docMk/>
            <pc:sldMk cId="1756465328" sldId="323"/>
            <ac:spMk id="17" creationId="{0F80D173-48EA-41D3-AB4F-B9B147B9FBB8}"/>
          </ac:spMkLst>
        </pc:spChg>
        <pc:spChg chg="del">
          <ac:chgData name="Jan Goettmann" userId="db90a6d8-0414-4268-bc4a-9d6bccb243f6" providerId="ADAL" clId="{1F033B13-69BA-4F0A-BB91-406F3B61AB04}" dt="2022-01-25T09:55:40.337" v="77" actId="478"/>
          <ac:spMkLst>
            <pc:docMk/>
            <pc:sldMk cId="1756465328" sldId="323"/>
            <ac:spMk id="18" creationId="{598C7818-FEFD-48CA-B5B1-AF58FA74B4DD}"/>
          </ac:spMkLst>
        </pc:spChg>
        <pc:picChg chg="add mod">
          <ac:chgData name="Jan Goettmann" userId="db90a6d8-0414-4268-bc4a-9d6bccb243f6" providerId="ADAL" clId="{1F033B13-69BA-4F0A-BB91-406F3B61AB04}" dt="2022-01-25T09:55:22.938" v="76" actId="1076"/>
          <ac:picMkLst>
            <pc:docMk/>
            <pc:sldMk cId="1756465328" sldId="323"/>
            <ac:picMk id="3" creationId="{29D2F3CB-D171-4BEB-9ADC-EF8AC38B5CE1}"/>
          </ac:picMkLst>
        </pc:picChg>
        <pc:picChg chg="add mod">
          <ac:chgData name="Jan Goettmann" userId="db90a6d8-0414-4268-bc4a-9d6bccb243f6" providerId="ADAL" clId="{1F033B13-69BA-4F0A-BB91-406F3B61AB04}" dt="2022-01-25T12:19:01.232" v="93" actId="1076"/>
          <ac:picMkLst>
            <pc:docMk/>
            <pc:sldMk cId="1756465328" sldId="323"/>
            <ac:picMk id="5" creationId="{DEF8586B-3E15-4D0F-9F8C-0FB925CC51E0}"/>
          </ac:picMkLst>
        </pc:picChg>
        <pc:picChg chg="add del mod">
          <ac:chgData name="Jan Goettmann" userId="db90a6d8-0414-4268-bc4a-9d6bccb243f6" providerId="ADAL" clId="{1F033B13-69BA-4F0A-BB91-406F3B61AB04}" dt="2022-01-25T09:49:17.296" v="25" actId="478"/>
          <ac:picMkLst>
            <pc:docMk/>
            <pc:sldMk cId="1756465328" sldId="323"/>
            <ac:picMk id="10" creationId="{087785BD-AD1F-49D6-AA2B-D6BC97D34D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AC4D1-623A-4641-98D5-993670AB6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FB5C06-D21A-4808-B188-32CF90E01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CCFA9-C4CC-46B8-A9F9-3CD20133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EFEBF-9979-490A-8FE8-D0BEED3F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559F80-35CD-447F-A6CA-050842FD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42BF9-4658-4B92-BD81-92CB64D6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BCA4A2-A162-4280-A75A-92F815B90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F1614-41C2-476F-A2E7-9291A56C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7286DA-9894-4650-B3C8-BDCCDDF0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5364EE-4F4A-4784-8F64-D6BA7AD5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6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34B10A-0FB5-46F9-9F1C-F3C832320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FC09CA-C124-4932-A23E-426D943B4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D7AAC8-9FDD-4409-8A49-A3E58778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0F4A2B-F236-46D8-8D3D-44495711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402677-B845-4AAE-BBCA-A47ACFBB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7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145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666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673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093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729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424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364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65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E5962-AD40-4222-BA19-67368F87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6420CC-778E-4AD8-9F73-AE12D3B8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17B986-8010-4525-8791-9C368DEB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E7D3AC-68EC-48AE-B311-3B552E74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8AC7AE-1FAE-4C46-907A-C3326B3E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07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512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858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14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24F24-5B65-4637-923A-E9906172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60DD26-08EE-481A-A524-0314B583F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AAEA1F-E13D-4D94-81B6-3A697E9A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3F5FDB-F384-49C1-87C1-2F6D1ADA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365DA0-0A37-4ED7-803D-465AA6D2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3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BF1AD-F037-44E1-BA89-5B602727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87AAA-EAA8-469A-B7DD-1F3B0373B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363AAE-9C8D-4649-A742-5CD78E89E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927D49-BA9E-46F4-A8AE-050E29CD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E94DA4-6AD6-4700-A38E-1AD1F87B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14CC41-BAC9-479A-BE9F-D96E4478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12ACD-34B2-4362-B652-79B1C002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73F711-3476-4D41-AED4-29CA53282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53A143-1193-4867-8EEC-17CC725BE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99B0CD-93BA-4619-B7B0-0BB4DCC37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9FF557-537A-4182-8967-234B1F300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2F35AD-47B8-4C32-8A58-52DAD685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ECC23C-EC65-4C0C-AAD4-DF7E04EC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919BF0-2130-41D6-B1E9-FECA1855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33E89-BF50-4C2D-8929-3B80200B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271C17-2108-41AE-8B44-1FE82DD9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079A37-B9DD-4752-850E-1ADCFC9E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C31194-88A2-4845-987D-F09ED80E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7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837EFA-17E5-44C3-8F7B-9C1BA2A1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E3E13B-D229-4F20-89B9-2DF5CCE0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9C85B6-67B7-45C2-8757-49F61901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5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9D667-7F9D-42BB-8C45-A7C4181B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C8DDFD-A4AE-4D3A-AAC1-2F323300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D519FB-769F-4D4D-81D3-FE9114C43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5BE1CD-3EF5-41C4-9017-255D6A42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8E53F6-EFC0-4AC9-9415-C43ED9B1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B3EFF7-8399-4977-B3AA-2475CF03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5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AE64E-56AB-4554-BB9A-D6F2BC99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94279A-5887-4986-B1C1-D2FB98C44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131971-5196-4E3C-BCDD-9CD4FC3F4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1DD50B-33A2-4536-A27C-ECB7352F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227C0A-7EBE-4E75-9E95-C6D57022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4F8876-4F3C-4301-8250-D82B2DAC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0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1FB0A8-EFEB-4574-8576-9F559759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056275-8764-49EA-AD63-03B1A5E1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FB9510-7141-4326-8929-BA4FBC4FB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520C-C966-4AC4-90D4-5D0E64D0662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5EEEDB-F29C-4C02-AC92-431956F9E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2E9A65-81B2-49AE-B4A6-9EB60D2DB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6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B9798-06E7-E14D-B7DC-D4A5304E30BB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96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23900" y="2065104"/>
            <a:ext cx="10744200" cy="3293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Herzlich Willkommen bei unserer Studie und vielen Dank, dass Sie sich Zeit genommen haben !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Drücken Sie die rechte Pfeiltaste auf der Tastatur um fortzufahren!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9D1F9D2-F8E5-FE00-0497-231684B05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305" y="-267828"/>
            <a:ext cx="2307474" cy="1568049"/>
          </a:xfrm>
          <a:prstGeom prst="rect">
            <a:avLst/>
          </a:prstGeom>
        </p:spPr>
      </p:pic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A9501C0-7E1A-A8E0-BCC5-DDB8BAFBB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5" y="170987"/>
            <a:ext cx="1514976" cy="794835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CB369AE9-5CDE-2B95-DCE0-0E43F44F9DA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512" y="-53760"/>
            <a:ext cx="1279572" cy="127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DD0EC0A-9264-4936-A729-30D2BBFE0DCB}"/>
              </a:ext>
            </a:extLst>
          </p:cNvPr>
          <p:cNvSpPr txBox="1"/>
          <p:nvPr/>
        </p:nvSpPr>
        <p:spPr>
          <a:xfrm>
            <a:off x="2339106" y="362999"/>
            <a:ext cx="75137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Aufgabe:</a:t>
            </a:r>
            <a:b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Beispiel Größenbewertung</a:t>
            </a:r>
          </a:p>
        </p:txBody>
      </p:sp>
      <p:sp>
        <p:nvSpPr>
          <p:cNvPr id="86" name="Pfeil nach rechts 6">
            <a:extLst>
              <a:ext uri="{FF2B5EF4-FFF2-40B4-BE49-F238E27FC236}">
                <a16:creationId xmlns:a16="http://schemas.microsoft.com/office/drawing/2014/main" id="{9E0F1672-1C00-402B-AC43-E852F3DA9E3F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Weiter</a:t>
            </a:r>
          </a:p>
        </p:txBody>
      </p:sp>
      <p:sp>
        <p:nvSpPr>
          <p:cNvPr id="87" name="Pfeil nach links 5">
            <a:extLst>
              <a:ext uri="{FF2B5EF4-FFF2-40B4-BE49-F238E27FC236}">
                <a16:creationId xmlns:a16="http://schemas.microsoft.com/office/drawing/2014/main" id="{C271BC8C-20DF-4B04-8E31-DD2CC6ACF9A8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Zurück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15908C8-AC71-4F9E-9E88-CB9CA00FAFD5}"/>
              </a:ext>
            </a:extLst>
          </p:cNvPr>
          <p:cNvSpPr txBox="1"/>
          <p:nvPr/>
        </p:nvSpPr>
        <p:spPr>
          <a:xfrm>
            <a:off x="1885802" y="4586079"/>
            <a:ext cx="84203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Falle des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ersten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präsentierten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Wortes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sollen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bewerten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Stempel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Ein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Stempel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daher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Antwort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lang="en-US" sz="20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Taste “D”</a:t>
            </a:r>
            <a:r>
              <a:rPr lang="en-US" sz="20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2000" b="1" i="1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sz="2000" b="1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28EE34FD-D99F-4444-8801-927ACFF42EE7}"/>
              </a:ext>
            </a:extLst>
          </p:cNvPr>
          <p:cNvSpPr txBox="1"/>
          <p:nvPr/>
        </p:nvSpPr>
        <p:spPr>
          <a:xfrm>
            <a:off x="3930903" y="2882578"/>
            <a:ext cx="433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Stempel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9E53597-9A2B-82C8-646A-349576D6B780}"/>
              </a:ext>
            </a:extLst>
          </p:cNvPr>
          <p:cNvSpPr txBox="1"/>
          <p:nvPr/>
        </p:nvSpPr>
        <p:spPr>
          <a:xfrm>
            <a:off x="2973493" y="2877111"/>
            <a:ext cx="1246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Taste “D”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CB4FEAE7-856E-2114-2686-A57435BC6D64}"/>
              </a:ext>
            </a:extLst>
          </p:cNvPr>
          <p:cNvSpPr/>
          <p:nvPr/>
        </p:nvSpPr>
        <p:spPr>
          <a:xfrm flipH="1">
            <a:off x="4409211" y="2882578"/>
            <a:ext cx="927047" cy="400110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</a:p>
        </p:txBody>
      </p:sp>
    </p:spTree>
    <p:extLst>
      <p:ext uri="{BB962C8B-B14F-4D97-AF65-F5344CB8AC3E}">
        <p14:creationId xmlns:p14="http://schemas.microsoft.com/office/powerpoint/2010/main" val="356983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DD0EC0A-9264-4936-A729-30D2BBFE0DCB}"/>
              </a:ext>
            </a:extLst>
          </p:cNvPr>
          <p:cNvSpPr txBox="1"/>
          <p:nvPr/>
        </p:nvSpPr>
        <p:spPr>
          <a:xfrm>
            <a:off x="2339106" y="362999"/>
            <a:ext cx="75137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Aufgabe:</a:t>
            </a:r>
            <a:b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Beispiel Größenbewertung</a:t>
            </a:r>
          </a:p>
        </p:txBody>
      </p:sp>
      <p:sp>
        <p:nvSpPr>
          <p:cNvPr id="86" name="Pfeil nach rechts 6">
            <a:extLst>
              <a:ext uri="{FF2B5EF4-FFF2-40B4-BE49-F238E27FC236}">
                <a16:creationId xmlns:a16="http://schemas.microsoft.com/office/drawing/2014/main" id="{9E0F1672-1C00-402B-AC43-E852F3DA9E3F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Weiter</a:t>
            </a:r>
          </a:p>
        </p:txBody>
      </p:sp>
      <p:sp>
        <p:nvSpPr>
          <p:cNvPr id="87" name="Pfeil nach links 5">
            <a:extLst>
              <a:ext uri="{FF2B5EF4-FFF2-40B4-BE49-F238E27FC236}">
                <a16:creationId xmlns:a16="http://schemas.microsoft.com/office/drawing/2014/main" id="{C271BC8C-20DF-4B04-8E31-DD2CC6ACF9A8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Zurück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15908C8-AC71-4F9E-9E88-CB9CA00FAFD5}"/>
              </a:ext>
            </a:extLst>
          </p:cNvPr>
          <p:cNvSpPr txBox="1"/>
          <p:nvPr/>
        </p:nvSpPr>
        <p:spPr>
          <a:xfrm>
            <a:off x="1906122" y="4266233"/>
            <a:ext cx="81982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Falle des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zweiten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präsentiertem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Wortes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sollen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bewerten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Haus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Ein Haus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daher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Antwort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lang="en-US" sz="20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Taste “L”</a:t>
            </a:r>
            <a:r>
              <a:rPr lang="en-US" sz="20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endParaRPr lang="en-US" sz="2000" b="1" i="1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b="1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28EE34FD-D99F-4444-8801-927ACFF42EE7}"/>
              </a:ext>
            </a:extLst>
          </p:cNvPr>
          <p:cNvSpPr txBox="1"/>
          <p:nvPr/>
        </p:nvSpPr>
        <p:spPr>
          <a:xfrm>
            <a:off x="5560737" y="2867623"/>
            <a:ext cx="107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Haus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DCEF5A26-9CC3-3CF2-0E44-79F1D1917F4E}"/>
              </a:ext>
            </a:extLst>
          </p:cNvPr>
          <p:cNvSpPr/>
          <p:nvPr/>
        </p:nvSpPr>
        <p:spPr>
          <a:xfrm>
            <a:off x="6848740" y="2872305"/>
            <a:ext cx="927047" cy="400110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AC18C1F-1ECE-C7CB-99EA-D5BA2A78449E}"/>
              </a:ext>
            </a:extLst>
          </p:cNvPr>
          <p:cNvSpPr txBox="1"/>
          <p:nvPr/>
        </p:nvSpPr>
        <p:spPr>
          <a:xfrm>
            <a:off x="8171342" y="2883012"/>
            <a:ext cx="1358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Taste “L”</a:t>
            </a:r>
            <a:r>
              <a:rPr lang="en-US" sz="18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73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DD0EC0A-9264-4936-A729-30D2BBFE0DCB}"/>
              </a:ext>
            </a:extLst>
          </p:cNvPr>
          <p:cNvSpPr txBox="1"/>
          <p:nvPr/>
        </p:nvSpPr>
        <p:spPr>
          <a:xfrm>
            <a:off x="2339106" y="362999"/>
            <a:ext cx="75137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Aufgabe:</a:t>
            </a:r>
            <a:b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Beispiel Größenbewertung</a:t>
            </a:r>
          </a:p>
        </p:txBody>
      </p:sp>
      <p:sp>
        <p:nvSpPr>
          <p:cNvPr id="86" name="Pfeil nach rechts 6">
            <a:extLst>
              <a:ext uri="{FF2B5EF4-FFF2-40B4-BE49-F238E27FC236}">
                <a16:creationId xmlns:a16="http://schemas.microsoft.com/office/drawing/2014/main" id="{9E0F1672-1C00-402B-AC43-E852F3DA9E3F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Weiter</a:t>
            </a:r>
          </a:p>
        </p:txBody>
      </p:sp>
      <p:sp>
        <p:nvSpPr>
          <p:cNvPr id="87" name="Pfeil nach links 5">
            <a:extLst>
              <a:ext uri="{FF2B5EF4-FFF2-40B4-BE49-F238E27FC236}">
                <a16:creationId xmlns:a16="http://schemas.microsoft.com/office/drawing/2014/main" id="{C271BC8C-20DF-4B04-8E31-DD2CC6ACF9A8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Zurück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15908C8-AC71-4F9E-9E88-CB9CA00FAFD5}"/>
              </a:ext>
            </a:extLst>
          </p:cNvPr>
          <p:cNvSpPr txBox="1"/>
          <p:nvPr/>
        </p:nvSpPr>
        <p:spPr>
          <a:xfrm>
            <a:off x="1885802" y="4586079"/>
            <a:ext cx="84203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Falle der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ersten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präsentierten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sollen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bewerten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diese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50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20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22 </a:t>
            </a:r>
            <a:r>
              <a:rPr lang="en-US" sz="20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sz="20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lang="en-US" sz="20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sz="20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50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daher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Antwort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lang="en-US" sz="20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Taste “D”</a:t>
            </a:r>
            <a:r>
              <a:rPr lang="en-US" sz="20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2000" b="1" i="1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sz="2000" b="1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28EE34FD-D99F-4444-8801-927ACFF42EE7}"/>
              </a:ext>
            </a:extLst>
          </p:cNvPr>
          <p:cNvSpPr txBox="1"/>
          <p:nvPr/>
        </p:nvSpPr>
        <p:spPr>
          <a:xfrm>
            <a:off x="3930903" y="2882578"/>
            <a:ext cx="433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22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9E53597-9A2B-82C8-646A-349576D6B780}"/>
              </a:ext>
            </a:extLst>
          </p:cNvPr>
          <p:cNvSpPr txBox="1"/>
          <p:nvPr/>
        </p:nvSpPr>
        <p:spPr>
          <a:xfrm>
            <a:off x="2973493" y="2877111"/>
            <a:ext cx="1246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Taste “D”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CB4FEAE7-856E-2114-2686-A57435BC6D64}"/>
              </a:ext>
            </a:extLst>
          </p:cNvPr>
          <p:cNvSpPr/>
          <p:nvPr/>
        </p:nvSpPr>
        <p:spPr>
          <a:xfrm flipH="1">
            <a:off x="4409211" y="2882578"/>
            <a:ext cx="927047" cy="400110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</a:p>
        </p:txBody>
      </p:sp>
    </p:spTree>
    <p:extLst>
      <p:ext uri="{BB962C8B-B14F-4D97-AF65-F5344CB8AC3E}">
        <p14:creationId xmlns:p14="http://schemas.microsoft.com/office/powerpoint/2010/main" val="100758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DD0EC0A-9264-4936-A729-30D2BBFE0DCB}"/>
              </a:ext>
            </a:extLst>
          </p:cNvPr>
          <p:cNvSpPr txBox="1"/>
          <p:nvPr/>
        </p:nvSpPr>
        <p:spPr>
          <a:xfrm>
            <a:off x="2703629" y="362999"/>
            <a:ext cx="6784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Aufgabe:</a:t>
            </a:r>
            <a:b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Beispiel Größenbewertung</a:t>
            </a:r>
          </a:p>
        </p:txBody>
      </p:sp>
      <p:sp>
        <p:nvSpPr>
          <p:cNvPr id="86" name="Pfeil nach rechts 6">
            <a:extLst>
              <a:ext uri="{FF2B5EF4-FFF2-40B4-BE49-F238E27FC236}">
                <a16:creationId xmlns:a16="http://schemas.microsoft.com/office/drawing/2014/main" id="{9E0F1672-1C00-402B-AC43-E852F3DA9E3F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Weiter</a:t>
            </a:r>
          </a:p>
        </p:txBody>
      </p:sp>
      <p:sp>
        <p:nvSpPr>
          <p:cNvPr id="87" name="Pfeil nach links 5">
            <a:extLst>
              <a:ext uri="{FF2B5EF4-FFF2-40B4-BE49-F238E27FC236}">
                <a16:creationId xmlns:a16="http://schemas.microsoft.com/office/drawing/2014/main" id="{C271BC8C-20DF-4B04-8E31-DD2CC6ACF9A8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Zurück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15908C8-AC71-4F9E-9E88-CB9CA00FAFD5}"/>
              </a:ext>
            </a:extLst>
          </p:cNvPr>
          <p:cNvSpPr txBox="1"/>
          <p:nvPr/>
        </p:nvSpPr>
        <p:spPr>
          <a:xfrm>
            <a:off x="1906122" y="4266233"/>
            <a:ext cx="81982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Falle des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zweiten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präsentierten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sollen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bewerten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87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50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20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87 </a:t>
            </a:r>
            <a:r>
              <a:rPr lang="en-US" sz="20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sz="20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lang="en-US" sz="20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sz="20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50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daher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Antwort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lang="en-US" sz="20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Taste “L”</a:t>
            </a:r>
            <a:r>
              <a:rPr lang="en-US" sz="20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endParaRPr lang="en-US" sz="2000" b="1" i="1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b="1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28EE34FD-D99F-4444-8801-927ACFF42EE7}"/>
              </a:ext>
            </a:extLst>
          </p:cNvPr>
          <p:cNvSpPr txBox="1"/>
          <p:nvPr/>
        </p:nvSpPr>
        <p:spPr>
          <a:xfrm>
            <a:off x="5560737" y="2867623"/>
            <a:ext cx="107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87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DCEF5A26-9CC3-3CF2-0E44-79F1D1917F4E}"/>
              </a:ext>
            </a:extLst>
          </p:cNvPr>
          <p:cNvSpPr/>
          <p:nvPr/>
        </p:nvSpPr>
        <p:spPr>
          <a:xfrm>
            <a:off x="6848740" y="2872305"/>
            <a:ext cx="927047" cy="400110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AC18C1F-1ECE-C7CB-99EA-D5BA2A78449E}"/>
              </a:ext>
            </a:extLst>
          </p:cNvPr>
          <p:cNvSpPr txBox="1"/>
          <p:nvPr/>
        </p:nvSpPr>
        <p:spPr>
          <a:xfrm>
            <a:off x="8171343" y="2883012"/>
            <a:ext cx="1317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Taste “L”</a:t>
            </a:r>
            <a:r>
              <a:rPr lang="en-US" sz="18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5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05D74D6F-2E7F-4B79-BF3C-AE5E9841A944}"/>
              </a:ext>
            </a:extLst>
          </p:cNvPr>
          <p:cNvSpPr txBox="1"/>
          <p:nvPr/>
        </p:nvSpPr>
        <p:spPr>
          <a:xfrm>
            <a:off x="6753014" y="1898227"/>
            <a:ext cx="478197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Anschluss an die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Präsentation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der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wird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Ihnen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Kreis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präsentiert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dem Sie 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</a:t>
            </a:r>
            <a:r>
              <a:rPr lang="en-US" sz="1400" b="1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korrekter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Reihenfolge</a:t>
            </a:r>
            <a:r>
              <a:rPr lang="en-US" sz="14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400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die Sie </a:t>
            </a:r>
            <a:r>
              <a:rPr lang="en-US" sz="1400" b="1" i="1" dirty="0" err="1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lang="en-US" sz="1400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lang="en-US" sz="1400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sollten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</a:p>
          <a:p>
            <a:endParaRPr lang="en-US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diesem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Kreis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stehen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sowohl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alle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zur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Auswahl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gezeigt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wurden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hier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Blau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und </a:t>
            </a:r>
            <a:r>
              <a:rPr lang="en-US" sz="1400" b="1" i="1" dirty="0" err="1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Grün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),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auch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die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gezeigt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wurden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hier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en-US" sz="1400" b="1" i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Rot</a:t>
            </a:r>
            <a:r>
              <a:rPr lang="en-US" sz="1400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).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Experiment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sind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diese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jedoch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mehr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farblich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gekennzeichnet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</a:p>
          <a:p>
            <a:endParaRPr lang="en-US" sz="1400" b="1" i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Nun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sollen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Mausklick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markieren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die Sie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sollten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also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jene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blauen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Hinweis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endParaRPr lang="en-US" sz="1400" b="1" i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Pfeil nach rechts 6">
            <a:extLst>
              <a:ext uri="{FF2B5EF4-FFF2-40B4-BE49-F238E27FC236}">
                <a16:creationId xmlns:a16="http://schemas.microsoft.com/office/drawing/2014/main" id="{374374F2-B6FA-45C1-905F-D06FF4AC42BA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9" name="Pfeil nach links 5">
            <a:extLst>
              <a:ext uri="{FF2B5EF4-FFF2-40B4-BE49-F238E27FC236}">
                <a16:creationId xmlns:a16="http://schemas.microsoft.com/office/drawing/2014/main" id="{508BC217-0F19-41C7-AC34-8C7EF080B222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DDAF170-DD74-4CD1-9E86-E9469F035894}"/>
              </a:ext>
            </a:extLst>
          </p:cNvPr>
          <p:cNvSpPr txBox="1"/>
          <p:nvPr/>
        </p:nvSpPr>
        <p:spPr>
          <a:xfrm>
            <a:off x="3142723" y="362999"/>
            <a:ext cx="5906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69C3519-ABF9-D706-8C78-76D42490615E}"/>
              </a:ext>
            </a:extLst>
          </p:cNvPr>
          <p:cNvSpPr txBox="1"/>
          <p:nvPr/>
        </p:nvSpPr>
        <p:spPr>
          <a:xfrm>
            <a:off x="2381602" y="5232809"/>
            <a:ext cx="97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Stempel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13B01FE-9070-CBF2-AE9D-8A3A6D429128}"/>
              </a:ext>
            </a:extLst>
          </p:cNvPr>
          <p:cNvSpPr txBox="1"/>
          <p:nvPr/>
        </p:nvSpPr>
        <p:spPr>
          <a:xfrm>
            <a:off x="657013" y="1995962"/>
            <a:ext cx="10566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Kalender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32DB99-AD11-A389-F0EF-2DA9A2ACFDBB}"/>
              </a:ext>
            </a:extLst>
          </p:cNvPr>
          <p:cNvSpPr txBox="1"/>
          <p:nvPr/>
        </p:nvSpPr>
        <p:spPr>
          <a:xfrm>
            <a:off x="512151" y="3210319"/>
            <a:ext cx="6976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Haus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1CC991-2812-D6E5-03AE-1EFD2F2643D0}"/>
              </a:ext>
            </a:extLst>
          </p:cNvPr>
          <p:cNvSpPr txBox="1"/>
          <p:nvPr/>
        </p:nvSpPr>
        <p:spPr>
          <a:xfrm>
            <a:off x="681774" y="4537194"/>
            <a:ext cx="9008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Flasche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48359D6-822A-5D01-B349-0D06FE1130F1}"/>
              </a:ext>
            </a:extLst>
          </p:cNvPr>
          <p:cNvSpPr txBox="1"/>
          <p:nvPr/>
        </p:nvSpPr>
        <p:spPr>
          <a:xfrm>
            <a:off x="3957336" y="4982902"/>
            <a:ext cx="670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Ofen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BB5F685-8264-5157-F79C-7BB2313858FB}"/>
              </a:ext>
            </a:extLst>
          </p:cNvPr>
          <p:cNvSpPr txBox="1"/>
          <p:nvPr/>
        </p:nvSpPr>
        <p:spPr>
          <a:xfrm>
            <a:off x="2585997" y="1400322"/>
            <a:ext cx="690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Buch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1B52BEB-F965-C0A7-8FC9-C569780EB61F}"/>
              </a:ext>
            </a:extLst>
          </p:cNvPr>
          <p:cNvSpPr txBox="1"/>
          <p:nvPr/>
        </p:nvSpPr>
        <p:spPr>
          <a:xfrm>
            <a:off x="1733400" y="1569457"/>
            <a:ext cx="690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Glas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1A73FC9-CAE8-50D4-0EE6-FD9069050B39}"/>
              </a:ext>
            </a:extLst>
          </p:cNvPr>
          <p:cNvSpPr txBox="1"/>
          <p:nvPr/>
        </p:nvSpPr>
        <p:spPr>
          <a:xfrm>
            <a:off x="1503681" y="5008591"/>
            <a:ext cx="690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Stift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B3394B4-236E-F919-6A3F-80E700107577}"/>
              </a:ext>
            </a:extLst>
          </p:cNvPr>
          <p:cNvSpPr txBox="1"/>
          <p:nvPr/>
        </p:nvSpPr>
        <p:spPr>
          <a:xfrm>
            <a:off x="4473558" y="4537194"/>
            <a:ext cx="670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</a:t>
            </a:r>
            <a:r>
              <a:rPr lang="en-US" sz="12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lang="en-US" sz="1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hl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200DA6D-C9DB-1E8D-70E9-748B724F9436}"/>
              </a:ext>
            </a:extLst>
          </p:cNvPr>
          <p:cNvSpPr txBox="1"/>
          <p:nvPr/>
        </p:nvSpPr>
        <p:spPr>
          <a:xfrm>
            <a:off x="268311" y="3960319"/>
            <a:ext cx="941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Kamera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8942010-7358-2F86-0467-5F016F2C5246}"/>
              </a:ext>
            </a:extLst>
          </p:cNvPr>
          <p:cNvSpPr txBox="1"/>
          <p:nvPr/>
        </p:nvSpPr>
        <p:spPr>
          <a:xfrm>
            <a:off x="4760933" y="3208983"/>
            <a:ext cx="833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Münze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B38A1EE-65BC-A709-D1B3-BAAE989ADC54}"/>
              </a:ext>
            </a:extLst>
          </p:cNvPr>
          <p:cNvSpPr txBox="1"/>
          <p:nvPr/>
        </p:nvSpPr>
        <p:spPr>
          <a:xfrm>
            <a:off x="4627895" y="2566274"/>
            <a:ext cx="12327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Fernseher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5FF2C21-FF3B-333C-962D-164BFA4554A2}"/>
              </a:ext>
            </a:extLst>
          </p:cNvPr>
          <p:cNvSpPr txBox="1"/>
          <p:nvPr/>
        </p:nvSpPr>
        <p:spPr>
          <a:xfrm>
            <a:off x="375673" y="2489471"/>
            <a:ext cx="892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Gabel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FD70F06-BDBD-1E91-1031-C3134B331EC9}"/>
              </a:ext>
            </a:extLst>
          </p:cNvPr>
          <p:cNvSpPr txBox="1"/>
          <p:nvPr/>
        </p:nvSpPr>
        <p:spPr>
          <a:xfrm>
            <a:off x="4257799" y="1999560"/>
            <a:ext cx="1002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Flasche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5DF9F59-0CA4-E1BF-B9B2-6AA0B10B6B3A}"/>
              </a:ext>
            </a:extLst>
          </p:cNvPr>
          <p:cNvSpPr txBox="1"/>
          <p:nvPr/>
        </p:nvSpPr>
        <p:spPr>
          <a:xfrm>
            <a:off x="4705751" y="3960319"/>
            <a:ext cx="8292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Uhr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7B0BEDC-5E66-1902-FE60-96D10120CF5D}"/>
              </a:ext>
            </a:extLst>
          </p:cNvPr>
          <p:cNvSpPr txBox="1"/>
          <p:nvPr/>
        </p:nvSpPr>
        <p:spPr>
          <a:xfrm>
            <a:off x="3532065" y="1574691"/>
            <a:ext cx="941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Teller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998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05D74D6F-2E7F-4B79-BF3C-AE5E9841A944}"/>
              </a:ext>
            </a:extLst>
          </p:cNvPr>
          <p:cNvSpPr txBox="1"/>
          <p:nvPr/>
        </p:nvSpPr>
        <p:spPr>
          <a:xfrm>
            <a:off x="6753014" y="1898227"/>
            <a:ext cx="47819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Anschluss an die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Präsentation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der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wird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Ihnen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Kreis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präsentiert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dem Sie 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</a:t>
            </a:r>
            <a:r>
              <a:rPr lang="en-US" sz="1400" b="1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korrekter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Reihenfolge</a:t>
            </a:r>
            <a:r>
              <a:rPr lang="en-US" sz="14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400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die Sie </a:t>
            </a:r>
            <a:r>
              <a:rPr lang="en-US" sz="1400" b="1" i="1" dirty="0" err="1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lang="en-US" sz="1400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lang="en-US" sz="1400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sollten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</a:p>
          <a:p>
            <a:endParaRPr lang="en-US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diesem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Kreis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stehen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sowohl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alle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zur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Auswahl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gezeigt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wurden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hier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Blau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und </a:t>
            </a:r>
            <a:r>
              <a:rPr lang="en-US" sz="1400" b="1" i="1" dirty="0" err="1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Grün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),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auch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die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gezeigt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wurden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hier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en-US" sz="1400" b="1" i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Rot</a:t>
            </a:r>
            <a:r>
              <a:rPr lang="en-US" sz="1400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).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Experiment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sind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diese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jedoch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mehr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farblich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gekennzeichnet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</a:p>
          <a:p>
            <a:endParaRPr lang="en-US" sz="1400" b="1" i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Nun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sollen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Mausklick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markieren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die Sie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sollten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also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jene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blauen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Hinweis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endParaRPr lang="en-US" sz="1400" b="1" i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Pfeil nach rechts 6">
            <a:extLst>
              <a:ext uri="{FF2B5EF4-FFF2-40B4-BE49-F238E27FC236}">
                <a16:creationId xmlns:a16="http://schemas.microsoft.com/office/drawing/2014/main" id="{374374F2-B6FA-45C1-905F-D06FF4AC42BA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9" name="Pfeil nach links 5">
            <a:extLst>
              <a:ext uri="{FF2B5EF4-FFF2-40B4-BE49-F238E27FC236}">
                <a16:creationId xmlns:a16="http://schemas.microsoft.com/office/drawing/2014/main" id="{508BC217-0F19-41C7-AC34-8C7EF080B222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DDAF170-DD74-4CD1-9E86-E9469F035894}"/>
              </a:ext>
            </a:extLst>
          </p:cNvPr>
          <p:cNvSpPr txBox="1"/>
          <p:nvPr/>
        </p:nvSpPr>
        <p:spPr>
          <a:xfrm>
            <a:off x="3142723" y="362999"/>
            <a:ext cx="5906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DD347E9-85EE-BF46-8EBE-95947CEC027B}"/>
              </a:ext>
            </a:extLst>
          </p:cNvPr>
          <p:cNvSpPr txBox="1"/>
          <p:nvPr/>
        </p:nvSpPr>
        <p:spPr>
          <a:xfrm>
            <a:off x="2287057" y="5300542"/>
            <a:ext cx="975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1B0F1"/>
                </a:solidFill>
              </a:rPr>
              <a:t>22</a:t>
            </a:r>
            <a:endParaRPr lang="de-D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50B399C-E439-9FA0-D8DE-E82659D4D6EE}"/>
              </a:ext>
            </a:extLst>
          </p:cNvPr>
          <p:cNvSpPr txBox="1"/>
          <p:nvPr/>
        </p:nvSpPr>
        <p:spPr>
          <a:xfrm>
            <a:off x="657013" y="1995962"/>
            <a:ext cx="1056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65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E194C48-5E13-574E-EF0F-3FDCFF595895}"/>
              </a:ext>
            </a:extLst>
          </p:cNvPr>
          <p:cNvSpPr txBox="1"/>
          <p:nvPr/>
        </p:nvSpPr>
        <p:spPr>
          <a:xfrm>
            <a:off x="308186" y="3210978"/>
            <a:ext cx="697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92D14F"/>
                </a:solidFill>
              </a:rPr>
              <a:t>56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1518251-3DDF-2AF8-4BC3-3FEADE75C754}"/>
              </a:ext>
            </a:extLst>
          </p:cNvPr>
          <p:cNvSpPr txBox="1"/>
          <p:nvPr/>
        </p:nvSpPr>
        <p:spPr>
          <a:xfrm>
            <a:off x="681774" y="4537194"/>
            <a:ext cx="900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01B0F1"/>
                </a:solidFill>
              </a:rPr>
              <a:t>87</a:t>
            </a:r>
            <a:endParaRPr lang="de-DE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AE4AA28-3516-7E46-EF8A-78C4EAC072C7}"/>
              </a:ext>
            </a:extLst>
          </p:cNvPr>
          <p:cNvSpPr txBox="1"/>
          <p:nvPr/>
        </p:nvSpPr>
        <p:spPr>
          <a:xfrm>
            <a:off x="3462623" y="5037548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58</a:t>
            </a:r>
            <a:endParaRPr lang="de-DE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C33C25E6-12A1-6F82-E492-AC334910ED98}"/>
              </a:ext>
            </a:extLst>
          </p:cNvPr>
          <p:cNvSpPr txBox="1"/>
          <p:nvPr/>
        </p:nvSpPr>
        <p:spPr>
          <a:xfrm>
            <a:off x="2491452" y="1468055"/>
            <a:ext cx="69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44</a:t>
            </a:r>
            <a:endParaRPr lang="de-DE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3A0F182-86A9-2C33-52B9-18C585AEAC4F}"/>
              </a:ext>
            </a:extLst>
          </p:cNvPr>
          <p:cNvSpPr txBox="1"/>
          <p:nvPr/>
        </p:nvSpPr>
        <p:spPr>
          <a:xfrm>
            <a:off x="1733400" y="1569457"/>
            <a:ext cx="69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82</a:t>
            </a:r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80B5A81-E0E8-647A-19F0-D04E8FFB01CA}"/>
              </a:ext>
            </a:extLst>
          </p:cNvPr>
          <p:cNvSpPr txBox="1"/>
          <p:nvPr/>
        </p:nvSpPr>
        <p:spPr>
          <a:xfrm>
            <a:off x="1503681" y="5008591"/>
            <a:ext cx="69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92D14F"/>
                </a:solidFill>
              </a:rPr>
              <a:t>79</a:t>
            </a:r>
            <a:endParaRPr lang="de-DE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E02E869-8AD4-FF16-3A02-64444D5078EB}"/>
              </a:ext>
            </a:extLst>
          </p:cNvPr>
          <p:cNvSpPr txBox="1"/>
          <p:nvPr/>
        </p:nvSpPr>
        <p:spPr>
          <a:xfrm>
            <a:off x="4051903" y="4531960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31</a:t>
            </a:r>
            <a:endParaRPr lang="de-DE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056C5735-FA77-2D32-756B-69DB516F9BC5}"/>
              </a:ext>
            </a:extLst>
          </p:cNvPr>
          <p:cNvSpPr txBox="1"/>
          <p:nvPr/>
        </p:nvSpPr>
        <p:spPr>
          <a:xfrm>
            <a:off x="268311" y="3960319"/>
            <a:ext cx="941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93</a:t>
            </a:r>
            <a:endParaRPr lang="de-DE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1C830E96-B097-FE5B-544F-FB7769904B76}"/>
              </a:ext>
            </a:extLst>
          </p:cNvPr>
          <p:cNvSpPr txBox="1"/>
          <p:nvPr/>
        </p:nvSpPr>
        <p:spPr>
          <a:xfrm>
            <a:off x="4339278" y="3203749"/>
            <a:ext cx="833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1B0F1"/>
                </a:solidFill>
              </a:rPr>
              <a:t>12</a:t>
            </a:r>
            <a:endParaRPr lang="de-DE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2A5BE0DD-6A4B-9D2B-7809-286683B41343}"/>
              </a:ext>
            </a:extLst>
          </p:cNvPr>
          <p:cNvSpPr txBox="1"/>
          <p:nvPr/>
        </p:nvSpPr>
        <p:spPr>
          <a:xfrm>
            <a:off x="4206240" y="2561040"/>
            <a:ext cx="1232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54</a:t>
            </a:r>
            <a:endParaRPr lang="de-DE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AD5063B-62C6-F1DA-E172-59B73E7AFAB0}"/>
              </a:ext>
            </a:extLst>
          </p:cNvPr>
          <p:cNvSpPr txBox="1"/>
          <p:nvPr/>
        </p:nvSpPr>
        <p:spPr>
          <a:xfrm>
            <a:off x="375673" y="2489471"/>
            <a:ext cx="892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15</a:t>
            </a:r>
            <a:endParaRPr lang="de-DE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4A68C662-6A86-431E-51F2-3BD24AF40DB2}"/>
              </a:ext>
            </a:extLst>
          </p:cNvPr>
          <p:cNvSpPr txBox="1"/>
          <p:nvPr/>
        </p:nvSpPr>
        <p:spPr>
          <a:xfrm>
            <a:off x="3836144" y="1994326"/>
            <a:ext cx="100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99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9925F3E-16DE-5017-ED08-02EFC007A5CD}"/>
              </a:ext>
            </a:extLst>
          </p:cNvPr>
          <p:cNvSpPr txBox="1"/>
          <p:nvPr/>
        </p:nvSpPr>
        <p:spPr>
          <a:xfrm>
            <a:off x="4284096" y="3955085"/>
            <a:ext cx="829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17</a:t>
            </a:r>
            <a:endParaRPr lang="de-DE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F94C992-EE1D-38F6-4627-C3816FA778EF}"/>
              </a:ext>
            </a:extLst>
          </p:cNvPr>
          <p:cNvSpPr txBox="1"/>
          <p:nvPr/>
        </p:nvSpPr>
        <p:spPr>
          <a:xfrm>
            <a:off x="3110410" y="1569457"/>
            <a:ext cx="941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92D14F"/>
                </a:solidFill>
              </a:rPr>
              <a:t>34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555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05D74D6F-2E7F-4B79-BF3C-AE5E9841A944}"/>
              </a:ext>
            </a:extLst>
          </p:cNvPr>
          <p:cNvSpPr txBox="1"/>
          <p:nvPr/>
        </p:nvSpPr>
        <p:spPr>
          <a:xfrm>
            <a:off x="6753014" y="1938789"/>
            <a:ext cx="47819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Nun sollen Sie </a:t>
            </a:r>
            <a:r>
              <a:rPr lang="de-DE" sz="1400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der </a:t>
            </a:r>
            <a:r>
              <a:rPr lang="de-DE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Reihenfolge, wie diese zuvor präsentiert wurden</a:t>
            </a:r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de-DE" sz="1400" b="1" i="1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alle</a:t>
            </a:r>
            <a:r>
              <a:rPr lang="de-DE" sz="1400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400" b="1" i="1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 die Sie sich merken sollten</a:t>
            </a:r>
            <a:r>
              <a:rPr lang="de-DE" sz="1400" b="1" i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 in dem Sie auf diese klicken! </a:t>
            </a:r>
          </a:p>
          <a:p>
            <a:endParaRPr lang="de-DE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Die </a:t>
            </a:r>
            <a:r>
              <a:rPr lang="de-DE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 Reihenfolge für die Beispielaufgabe wurde in der Abbildung links bereits markiert. </a:t>
            </a:r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Das erste Wort das Sie sich merken sollten, war </a:t>
            </a:r>
            <a:r>
              <a:rPr lang="de-DE" sz="1400" b="1" i="1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Stempel</a:t>
            </a:r>
            <a:r>
              <a:rPr lang="de-DE" sz="1400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das zweite </a:t>
            </a:r>
            <a:r>
              <a:rPr lang="de-DE" sz="1400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Münze</a:t>
            </a:r>
            <a:r>
              <a:rPr lang="de-DE" sz="1400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und das dritte </a:t>
            </a:r>
            <a:r>
              <a:rPr lang="de-DE" sz="1400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Flasche</a:t>
            </a:r>
            <a:r>
              <a:rPr lang="de-DE" sz="1400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de-DE" sz="1400" b="1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Alle anderen Worte sind entweder Worte, </a:t>
            </a:r>
            <a:r>
              <a:rPr lang="de-DE" sz="1400" b="1" i="1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die nicht relevant waren</a:t>
            </a:r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oder Worte, welche </a:t>
            </a:r>
            <a:r>
              <a:rPr lang="de-DE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gar nicht präsentiert wurden! Diese Worte sind keine korrekten Antworten ! </a:t>
            </a:r>
          </a:p>
          <a:p>
            <a:endParaRPr lang="de-DE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1400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Merken Sie sich daher die Worte mit </a:t>
            </a:r>
            <a:r>
              <a:rPr lang="de-DE" sz="1400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 blauen </a:t>
            </a:r>
            <a:r>
              <a:rPr lang="de-DE" sz="1400" b="1" i="1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Hinweisen</a:t>
            </a:r>
            <a:r>
              <a:rPr lang="de-DE" sz="1400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der präsentierten Reihenfolge genau! </a:t>
            </a:r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 werden später immer 25 Antwortmöglichkeiten präsentiert!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Pfeil nach rechts 6">
            <a:extLst>
              <a:ext uri="{FF2B5EF4-FFF2-40B4-BE49-F238E27FC236}">
                <a16:creationId xmlns:a16="http://schemas.microsoft.com/office/drawing/2014/main" id="{1E3F68E1-FCAA-4BB0-95FB-575CD1EBD1E9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19" name="Pfeil nach links 5">
            <a:extLst>
              <a:ext uri="{FF2B5EF4-FFF2-40B4-BE49-F238E27FC236}">
                <a16:creationId xmlns:a16="http://schemas.microsoft.com/office/drawing/2014/main" id="{1FF36789-2280-4C93-BA15-A4B3BF3D6C35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912BB1-2C03-4694-98D8-E2F09D41E1DA}"/>
              </a:ext>
            </a:extLst>
          </p:cNvPr>
          <p:cNvSpPr txBox="1"/>
          <p:nvPr/>
        </p:nvSpPr>
        <p:spPr>
          <a:xfrm>
            <a:off x="3142723" y="362999"/>
            <a:ext cx="5906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FAA6CF0-C001-6590-5D81-32458152B451}"/>
              </a:ext>
            </a:extLst>
          </p:cNvPr>
          <p:cNvSpPr txBox="1"/>
          <p:nvPr/>
        </p:nvSpPr>
        <p:spPr>
          <a:xfrm>
            <a:off x="2446324" y="5293221"/>
            <a:ext cx="97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Stempel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5996898-E591-A90D-0C2A-69419F9BE674}"/>
              </a:ext>
            </a:extLst>
          </p:cNvPr>
          <p:cNvSpPr txBox="1"/>
          <p:nvPr/>
        </p:nvSpPr>
        <p:spPr>
          <a:xfrm>
            <a:off x="657013" y="1995962"/>
            <a:ext cx="10566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Kalender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D831BA2-25D3-3E18-79A8-6FF54C47E832}"/>
              </a:ext>
            </a:extLst>
          </p:cNvPr>
          <p:cNvSpPr txBox="1"/>
          <p:nvPr/>
        </p:nvSpPr>
        <p:spPr>
          <a:xfrm>
            <a:off x="512151" y="3210319"/>
            <a:ext cx="6976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Haus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FC9BC76-16E0-0FE3-B60D-DD8FE52A2DFA}"/>
              </a:ext>
            </a:extLst>
          </p:cNvPr>
          <p:cNvSpPr txBox="1"/>
          <p:nvPr/>
        </p:nvSpPr>
        <p:spPr>
          <a:xfrm>
            <a:off x="681010" y="4551318"/>
            <a:ext cx="9008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Flasche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AE99CC0-0B44-2050-1C2A-C74045268894}"/>
              </a:ext>
            </a:extLst>
          </p:cNvPr>
          <p:cNvSpPr txBox="1"/>
          <p:nvPr/>
        </p:nvSpPr>
        <p:spPr>
          <a:xfrm>
            <a:off x="3957336" y="4982902"/>
            <a:ext cx="670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Ofen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9267492-E381-7133-9A3A-89C1B9E06C24}"/>
              </a:ext>
            </a:extLst>
          </p:cNvPr>
          <p:cNvSpPr txBox="1"/>
          <p:nvPr/>
        </p:nvSpPr>
        <p:spPr>
          <a:xfrm>
            <a:off x="2585997" y="1400322"/>
            <a:ext cx="690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Buch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36DF9F1-57DE-57CC-0FBA-8CA66EB96346}"/>
              </a:ext>
            </a:extLst>
          </p:cNvPr>
          <p:cNvSpPr txBox="1"/>
          <p:nvPr/>
        </p:nvSpPr>
        <p:spPr>
          <a:xfrm>
            <a:off x="1733400" y="1569457"/>
            <a:ext cx="690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Glas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AE17BC4-F6B1-9D54-677E-E5D697D61DA6}"/>
              </a:ext>
            </a:extLst>
          </p:cNvPr>
          <p:cNvSpPr txBox="1"/>
          <p:nvPr/>
        </p:nvSpPr>
        <p:spPr>
          <a:xfrm>
            <a:off x="1503681" y="5008591"/>
            <a:ext cx="690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Stift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AF265A4-D6E9-9634-3335-79A58807EF84}"/>
              </a:ext>
            </a:extLst>
          </p:cNvPr>
          <p:cNvSpPr txBox="1"/>
          <p:nvPr/>
        </p:nvSpPr>
        <p:spPr>
          <a:xfrm>
            <a:off x="4473558" y="4537194"/>
            <a:ext cx="670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</a:t>
            </a:r>
            <a:r>
              <a:rPr lang="en-US" sz="12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lang="en-US" sz="1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hl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E4521D8-133C-A37C-ED3B-7513DE11D044}"/>
              </a:ext>
            </a:extLst>
          </p:cNvPr>
          <p:cNvSpPr txBox="1"/>
          <p:nvPr/>
        </p:nvSpPr>
        <p:spPr>
          <a:xfrm>
            <a:off x="268311" y="3960319"/>
            <a:ext cx="941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Kamera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2795BC6-FDF4-8EC4-5FBE-0B8DA6799128}"/>
              </a:ext>
            </a:extLst>
          </p:cNvPr>
          <p:cNvSpPr txBox="1"/>
          <p:nvPr/>
        </p:nvSpPr>
        <p:spPr>
          <a:xfrm>
            <a:off x="4756952" y="3187152"/>
            <a:ext cx="833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Münze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BC597A-C4F3-B742-5F49-B82F8A2AA87C}"/>
              </a:ext>
            </a:extLst>
          </p:cNvPr>
          <p:cNvSpPr txBox="1"/>
          <p:nvPr/>
        </p:nvSpPr>
        <p:spPr>
          <a:xfrm>
            <a:off x="4627895" y="2566274"/>
            <a:ext cx="12327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Fernseher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76DFE51-7BF2-5278-B7BE-A0B961C1E22E}"/>
              </a:ext>
            </a:extLst>
          </p:cNvPr>
          <p:cNvSpPr txBox="1"/>
          <p:nvPr/>
        </p:nvSpPr>
        <p:spPr>
          <a:xfrm>
            <a:off x="375673" y="2489471"/>
            <a:ext cx="892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Gabel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5488600-A92F-3E1C-8B85-2EDE841D7CAB}"/>
              </a:ext>
            </a:extLst>
          </p:cNvPr>
          <p:cNvSpPr txBox="1"/>
          <p:nvPr/>
        </p:nvSpPr>
        <p:spPr>
          <a:xfrm>
            <a:off x="4257799" y="1999560"/>
            <a:ext cx="1002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Flasche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6B19783-8A67-919B-F5C7-B7CF2804082F}"/>
              </a:ext>
            </a:extLst>
          </p:cNvPr>
          <p:cNvSpPr txBox="1"/>
          <p:nvPr/>
        </p:nvSpPr>
        <p:spPr>
          <a:xfrm>
            <a:off x="4705751" y="3960319"/>
            <a:ext cx="8292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Uhr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DECC92B-D653-B359-7AB5-F80A93103ADC}"/>
              </a:ext>
            </a:extLst>
          </p:cNvPr>
          <p:cNvSpPr txBox="1"/>
          <p:nvPr/>
        </p:nvSpPr>
        <p:spPr>
          <a:xfrm>
            <a:off x="3532065" y="1574691"/>
            <a:ext cx="941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Teller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1C840C5-E780-4A7D-26C5-F29110E081F8}"/>
              </a:ext>
            </a:extLst>
          </p:cNvPr>
          <p:cNvSpPr/>
          <p:nvPr/>
        </p:nvSpPr>
        <p:spPr>
          <a:xfrm>
            <a:off x="2412879" y="5310284"/>
            <a:ext cx="975359" cy="294788"/>
          </a:xfrm>
          <a:prstGeom prst="rect">
            <a:avLst/>
          </a:prstGeom>
          <a:noFill/>
          <a:ln w="19050"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B564F66D-0ED7-35D6-A665-C146D054A778}"/>
              </a:ext>
            </a:extLst>
          </p:cNvPr>
          <p:cNvSpPr/>
          <p:nvPr/>
        </p:nvSpPr>
        <p:spPr>
          <a:xfrm>
            <a:off x="4734362" y="3226225"/>
            <a:ext cx="819512" cy="294788"/>
          </a:xfrm>
          <a:prstGeom prst="rect">
            <a:avLst/>
          </a:prstGeom>
          <a:noFill/>
          <a:ln w="19050"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BB416DA-7970-724B-A1E4-6BB27BEF945B}"/>
              </a:ext>
            </a:extLst>
          </p:cNvPr>
          <p:cNvSpPr/>
          <p:nvPr/>
        </p:nvSpPr>
        <p:spPr>
          <a:xfrm>
            <a:off x="688903" y="4544975"/>
            <a:ext cx="784926" cy="348691"/>
          </a:xfrm>
          <a:prstGeom prst="rect">
            <a:avLst/>
          </a:prstGeom>
          <a:noFill/>
          <a:ln w="19050"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70B0C43-331F-A405-98FB-D7F7C94C371D}"/>
              </a:ext>
            </a:extLst>
          </p:cNvPr>
          <p:cNvSpPr txBox="1"/>
          <p:nvPr/>
        </p:nvSpPr>
        <p:spPr>
          <a:xfrm>
            <a:off x="2136808" y="5305246"/>
            <a:ext cx="362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1072FA5-696B-2526-E3C2-EA4ED6C90609}"/>
              </a:ext>
            </a:extLst>
          </p:cNvPr>
          <p:cNvSpPr txBox="1"/>
          <p:nvPr/>
        </p:nvSpPr>
        <p:spPr>
          <a:xfrm>
            <a:off x="391420" y="4569559"/>
            <a:ext cx="362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ECD6EA4-C0F5-F825-C6FF-E1D0FB7A2E4C}"/>
              </a:ext>
            </a:extLst>
          </p:cNvPr>
          <p:cNvSpPr txBox="1"/>
          <p:nvPr/>
        </p:nvSpPr>
        <p:spPr>
          <a:xfrm>
            <a:off x="5569644" y="3230770"/>
            <a:ext cx="362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2558041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05D74D6F-2E7F-4B79-BF3C-AE5E9841A944}"/>
              </a:ext>
            </a:extLst>
          </p:cNvPr>
          <p:cNvSpPr txBox="1"/>
          <p:nvPr/>
        </p:nvSpPr>
        <p:spPr>
          <a:xfrm>
            <a:off x="6753014" y="1938789"/>
            <a:ext cx="47819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Nun sollen Sie </a:t>
            </a:r>
            <a:r>
              <a:rPr lang="de-DE" sz="1400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der </a:t>
            </a:r>
            <a:r>
              <a:rPr lang="de-DE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Reihenfolge, wie diese zuvor präsentiert wurden</a:t>
            </a:r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de-DE" sz="1400" b="1" i="1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alle</a:t>
            </a:r>
            <a:r>
              <a:rPr lang="de-DE" sz="1400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400" b="1" i="1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 die Sie sich merken sollten</a:t>
            </a:r>
            <a:r>
              <a:rPr lang="de-DE" sz="1400" b="1" i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 in dem Sie auf diese klicken! </a:t>
            </a:r>
          </a:p>
          <a:p>
            <a:endParaRPr lang="de-DE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Die </a:t>
            </a:r>
            <a:r>
              <a:rPr lang="de-DE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 Reihenfolge für die Beispielaufgabe wurde in der Abbildung links bereits markiert. </a:t>
            </a:r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Das erste Wort das Sie sich merken sollten, war </a:t>
            </a:r>
            <a:r>
              <a:rPr lang="de-DE" sz="1400" b="1" i="1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Stempel</a:t>
            </a:r>
            <a:r>
              <a:rPr lang="de-DE" sz="1400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das zweite </a:t>
            </a:r>
            <a:r>
              <a:rPr lang="de-DE" sz="1400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Münze</a:t>
            </a:r>
            <a:r>
              <a:rPr lang="de-DE" sz="1400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und das dritte </a:t>
            </a:r>
            <a:r>
              <a:rPr lang="de-DE" sz="1400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Flasche</a:t>
            </a:r>
            <a:r>
              <a:rPr lang="de-DE" sz="1400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de-DE" sz="1400" b="1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Alle anderen Worte sind entweder Worte, </a:t>
            </a:r>
            <a:r>
              <a:rPr lang="de-DE" sz="1400" b="1" i="1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die nicht relevant waren</a:t>
            </a:r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oder Worte, welche </a:t>
            </a:r>
            <a:r>
              <a:rPr lang="de-DE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gar nicht präsentiert wurden! Diese Worte sind keine korrekten Antworten ! </a:t>
            </a:r>
          </a:p>
          <a:p>
            <a:endParaRPr lang="de-DE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1400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Merken Sie sich daher die Worte mit </a:t>
            </a:r>
            <a:r>
              <a:rPr lang="de-DE" sz="1400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 blauen </a:t>
            </a:r>
            <a:r>
              <a:rPr lang="de-DE" sz="1400" b="1" i="1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Hinweisen</a:t>
            </a:r>
            <a:r>
              <a:rPr lang="de-DE" sz="1400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der präsentierten Reihenfolge genau! </a:t>
            </a:r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 werden später immer 25 Antwortmöglichkeiten präsentiert!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Pfeil nach rechts 6">
            <a:extLst>
              <a:ext uri="{FF2B5EF4-FFF2-40B4-BE49-F238E27FC236}">
                <a16:creationId xmlns:a16="http://schemas.microsoft.com/office/drawing/2014/main" id="{1E3F68E1-FCAA-4BB0-95FB-575CD1EBD1E9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19" name="Pfeil nach links 5">
            <a:extLst>
              <a:ext uri="{FF2B5EF4-FFF2-40B4-BE49-F238E27FC236}">
                <a16:creationId xmlns:a16="http://schemas.microsoft.com/office/drawing/2014/main" id="{1FF36789-2280-4C93-BA15-A4B3BF3D6C35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912BB1-2C03-4694-98D8-E2F09D41E1DA}"/>
              </a:ext>
            </a:extLst>
          </p:cNvPr>
          <p:cNvSpPr txBox="1"/>
          <p:nvPr/>
        </p:nvSpPr>
        <p:spPr>
          <a:xfrm>
            <a:off x="2960943" y="362999"/>
            <a:ext cx="6270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Cued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Span Aufgabe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1C840C5-E780-4A7D-26C5-F29110E081F8}"/>
              </a:ext>
            </a:extLst>
          </p:cNvPr>
          <p:cNvSpPr/>
          <p:nvPr/>
        </p:nvSpPr>
        <p:spPr>
          <a:xfrm>
            <a:off x="2596369" y="5319518"/>
            <a:ext cx="424357" cy="294788"/>
          </a:xfrm>
          <a:prstGeom prst="rect">
            <a:avLst/>
          </a:prstGeom>
          <a:noFill/>
          <a:ln w="19050"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70B0C43-331F-A405-98FB-D7F7C94C371D}"/>
              </a:ext>
            </a:extLst>
          </p:cNvPr>
          <p:cNvSpPr txBox="1"/>
          <p:nvPr/>
        </p:nvSpPr>
        <p:spPr>
          <a:xfrm>
            <a:off x="2243212" y="5314962"/>
            <a:ext cx="362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1072FA5-696B-2526-E3C2-EA4ED6C90609}"/>
              </a:ext>
            </a:extLst>
          </p:cNvPr>
          <p:cNvSpPr txBox="1"/>
          <p:nvPr/>
        </p:nvSpPr>
        <p:spPr>
          <a:xfrm>
            <a:off x="592409" y="4580155"/>
            <a:ext cx="362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ECD6EA4-C0F5-F825-C6FF-E1D0FB7A2E4C}"/>
              </a:ext>
            </a:extLst>
          </p:cNvPr>
          <p:cNvSpPr txBox="1"/>
          <p:nvPr/>
        </p:nvSpPr>
        <p:spPr>
          <a:xfrm>
            <a:off x="4245305" y="3203705"/>
            <a:ext cx="362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4505382-3215-D5C9-159E-E32C013ACFB6}"/>
              </a:ext>
            </a:extLst>
          </p:cNvPr>
          <p:cNvSpPr txBox="1"/>
          <p:nvPr/>
        </p:nvSpPr>
        <p:spPr>
          <a:xfrm>
            <a:off x="2287057" y="5300542"/>
            <a:ext cx="10454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22</a:t>
            </a:r>
            <a:endParaRPr lang="de-D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AD960A-7E8C-7977-12AC-91A0AA9201EF}"/>
              </a:ext>
            </a:extLst>
          </p:cNvPr>
          <p:cNvSpPr txBox="1"/>
          <p:nvPr/>
        </p:nvSpPr>
        <p:spPr>
          <a:xfrm>
            <a:off x="657013" y="1995962"/>
            <a:ext cx="10566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65</a:t>
            </a:r>
            <a:endParaRPr lang="de-D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551AEAD-4FE0-175F-A512-5E2EBB3C7A0F}"/>
              </a:ext>
            </a:extLst>
          </p:cNvPr>
          <p:cNvSpPr txBox="1"/>
          <p:nvPr/>
        </p:nvSpPr>
        <p:spPr>
          <a:xfrm>
            <a:off x="308186" y="3210978"/>
            <a:ext cx="6976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56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51540FA-AC96-964D-EE0D-B186CF101121}"/>
              </a:ext>
            </a:extLst>
          </p:cNvPr>
          <p:cNvSpPr txBox="1"/>
          <p:nvPr/>
        </p:nvSpPr>
        <p:spPr>
          <a:xfrm>
            <a:off x="681772" y="4564845"/>
            <a:ext cx="9008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87</a:t>
            </a:r>
            <a:endParaRPr lang="de-D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DD2E61B-D67F-2E9A-2762-8A7905465F4E}"/>
              </a:ext>
            </a:extLst>
          </p:cNvPr>
          <p:cNvSpPr txBox="1"/>
          <p:nvPr/>
        </p:nvSpPr>
        <p:spPr>
          <a:xfrm>
            <a:off x="3535681" y="4977668"/>
            <a:ext cx="670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58</a:t>
            </a:r>
            <a:endParaRPr lang="de-D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114281D-6BFC-3328-C21D-1B4A9D4D7B5D}"/>
              </a:ext>
            </a:extLst>
          </p:cNvPr>
          <p:cNvSpPr txBox="1"/>
          <p:nvPr/>
        </p:nvSpPr>
        <p:spPr>
          <a:xfrm>
            <a:off x="2491452" y="1468055"/>
            <a:ext cx="690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44</a:t>
            </a:r>
            <a:endParaRPr lang="de-D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89A9E8-6A7D-A972-DF79-9E7B73D1772D}"/>
              </a:ext>
            </a:extLst>
          </p:cNvPr>
          <p:cNvSpPr txBox="1"/>
          <p:nvPr/>
        </p:nvSpPr>
        <p:spPr>
          <a:xfrm>
            <a:off x="1733400" y="1569457"/>
            <a:ext cx="690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82</a:t>
            </a:r>
            <a:endParaRPr lang="de-D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11A0B1C-DA9A-FC88-0EE5-3BFF69974B6B}"/>
              </a:ext>
            </a:extLst>
          </p:cNvPr>
          <p:cNvSpPr txBox="1"/>
          <p:nvPr/>
        </p:nvSpPr>
        <p:spPr>
          <a:xfrm>
            <a:off x="1503681" y="5008591"/>
            <a:ext cx="690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79</a:t>
            </a:r>
            <a:endParaRPr lang="de-D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58656C5-1081-15A7-7569-65FDE7E69A82}"/>
              </a:ext>
            </a:extLst>
          </p:cNvPr>
          <p:cNvSpPr txBox="1"/>
          <p:nvPr/>
        </p:nvSpPr>
        <p:spPr>
          <a:xfrm>
            <a:off x="4051903" y="4531960"/>
            <a:ext cx="670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31</a:t>
            </a:r>
            <a:endParaRPr lang="de-D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FA10DB4-1B1E-53FE-AB46-FC8938698D44}"/>
              </a:ext>
            </a:extLst>
          </p:cNvPr>
          <p:cNvSpPr txBox="1"/>
          <p:nvPr/>
        </p:nvSpPr>
        <p:spPr>
          <a:xfrm>
            <a:off x="268311" y="3960319"/>
            <a:ext cx="941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93</a:t>
            </a:r>
            <a:endParaRPr lang="de-D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FE502DD-68CE-1ADD-0420-672EE02BD8BF}"/>
              </a:ext>
            </a:extLst>
          </p:cNvPr>
          <p:cNvSpPr txBox="1"/>
          <p:nvPr/>
        </p:nvSpPr>
        <p:spPr>
          <a:xfrm>
            <a:off x="4339278" y="3203749"/>
            <a:ext cx="8331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  <a:endParaRPr lang="de-D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B7687E1-69EB-A1BA-2D03-2470DD0C2575}"/>
              </a:ext>
            </a:extLst>
          </p:cNvPr>
          <p:cNvSpPr txBox="1"/>
          <p:nvPr/>
        </p:nvSpPr>
        <p:spPr>
          <a:xfrm>
            <a:off x="4206240" y="2561040"/>
            <a:ext cx="12327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54</a:t>
            </a:r>
            <a:endParaRPr lang="de-D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FAC1197-674B-9F71-4C76-128B4938096D}"/>
              </a:ext>
            </a:extLst>
          </p:cNvPr>
          <p:cNvSpPr txBox="1"/>
          <p:nvPr/>
        </p:nvSpPr>
        <p:spPr>
          <a:xfrm>
            <a:off x="375673" y="2489471"/>
            <a:ext cx="8922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15</a:t>
            </a:r>
            <a:endParaRPr lang="de-D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5FAA7A3-6A89-BAE4-42F6-AB12C21E6284}"/>
              </a:ext>
            </a:extLst>
          </p:cNvPr>
          <p:cNvSpPr txBox="1"/>
          <p:nvPr/>
        </p:nvSpPr>
        <p:spPr>
          <a:xfrm>
            <a:off x="3836144" y="1994326"/>
            <a:ext cx="10024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99</a:t>
            </a:r>
            <a:endParaRPr lang="de-D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EFF3840-5B6F-6A33-BE9E-0F93F29AC8D9}"/>
              </a:ext>
            </a:extLst>
          </p:cNvPr>
          <p:cNvSpPr txBox="1"/>
          <p:nvPr/>
        </p:nvSpPr>
        <p:spPr>
          <a:xfrm>
            <a:off x="4284096" y="3955085"/>
            <a:ext cx="8292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17</a:t>
            </a:r>
            <a:endParaRPr lang="de-D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3AA4DCF-99A1-FE9A-5BF6-CA6F067BE39D}"/>
              </a:ext>
            </a:extLst>
          </p:cNvPr>
          <p:cNvSpPr txBox="1"/>
          <p:nvPr/>
        </p:nvSpPr>
        <p:spPr>
          <a:xfrm>
            <a:off x="3110410" y="1569457"/>
            <a:ext cx="941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34</a:t>
            </a:r>
            <a:endParaRPr lang="de-D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3354F07-AC52-0791-0C51-B0439EF13DD9}"/>
              </a:ext>
            </a:extLst>
          </p:cNvPr>
          <p:cNvSpPr/>
          <p:nvPr/>
        </p:nvSpPr>
        <p:spPr>
          <a:xfrm>
            <a:off x="920019" y="4575232"/>
            <a:ext cx="424357" cy="294788"/>
          </a:xfrm>
          <a:prstGeom prst="rect">
            <a:avLst/>
          </a:prstGeom>
          <a:noFill/>
          <a:ln w="19050"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789984F9-330E-7004-1D44-C961CB521EE5}"/>
              </a:ext>
            </a:extLst>
          </p:cNvPr>
          <p:cNvSpPr/>
          <p:nvPr/>
        </p:nvSpPr>
        <p:spPr>
          <a:xfrm>
            <a:off x="4543659" y="3219671"/>
            <a:ext cx="424357" cy="294788"/>
          </a:xfrm>
          <a:prstGeom prst="rect">
            <a:avLst/>
          </a:prstGeom>
          <a:noFill/>
          <a:ln w="19050"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88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feil nach rechts 6">
            <a:extLst>
              <a:ext uri="{FF2B5EF4-FFF2-40B4-BE49-F238E27FC236}">
                <a16:creationId xmlns:a16="http://schemas.microsoft.com/office/drawing/2014/main" id="{9E0F1672-1C00-402B-AC43-E852F3DA9E3F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87" name="Pfeil nach links 5">
            <a:extLst>
              <a:ext uri="{FF2B5EF4-FFF2-40B4-BE49-F238E27FC236}">
                <a16:creationId xmlns:a16="http://schemas.microsoft.com/office/drawing/2014/main" id="{C271BC8C-20DF-4B04-8E31-DD2CC6ACF9A8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15908C8-AC71-4F9E-9E88-CB9CA00FAFD5}"/>
              </a:ext>
            </a:extLst>
          </p:cNvPr>
          <p:cNvSpPr txBox="1"/>
          <p:nvPr/>
        </p:nvSpPr>
        <p:spPr>
          <a:xfrm>
            <a:off x="8876226" y="1966377"/>
            <a:ext cx="302817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Hier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sehen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Sie den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Ablauf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eines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Versuches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nur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mit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drei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Worten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, die Sie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sich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merken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müssen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.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Achtung: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später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werden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es 5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Worte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sein 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  <a:p>
            <a:r>
              <a:rPr lang="en-US" sz="1400" b="1" i="1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alle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blauen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Hinweis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 Die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grünen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Hinweis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sind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lang="en-US" sz="1400" b="1" i="1" dirty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relevant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Zu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Beginn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Versuches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und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zwischen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Hinweis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und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Wort,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wird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jeweils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Fixationskreuz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gezeigt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Bewerten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Sie die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Größe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aller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Worte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! 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Drücken Sie die </a:t>
            </a:r>
            <a:r>
              <a:rPr kumimoji="0" lang="de-DE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Taste „L“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, </a:t>
            </a:r>
            <a:r>
              <a:rPr kumimoji="0" lang="de-DE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wenn das Objekt größer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ist als ein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Fussball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und die </a:t>
            </a:r>
            <a:r>
              <a:rPr kumimoji="0" lang="de-DE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Taste „D“, wenn es kleiner 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ist als ein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Fussball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31A443E-2F8D-B758-71F5-D993E2C69065}"/>
              </a:ext>
            </a:extLst>
          </p:cNvPr>
          <p:cNvSpPr txBox="1"/>
          <p:nvPr/>
        </p:nvSpPr>
        <p:spPr>
          <a:xfrm>
            <a:off x="3063093" y="91773"/>
            <a:ext cx="52047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Hinweis nach dem Wort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4E20AA7-F673-CE0B-427A-FF55A402A526}"/>
              </a:ext>
            </a:extLst>
          </p:cNvPr>
          <p:cNvSpPr txBox="1"/>
          <p:nvPr/>
        </p:nvSpPr>
        <p:spPr>
          <a:xfrm>
            <a:off x="668475" y="1737122"/>
            <a:ext cx="84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Stempel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E3C37AF4-0F32-F918-C471-B1A02E39C8C4}"/>
              </a:ext>
            </a:extLst>
          </p:cNvPr>
          <p:cNvSpPr txBox="1"/>
          <p:nvPr/>
        </p:nvSpPr>
        <p:spPr>
          <a:xfrm>
            <a:off x="1896919" y="3571248"/>
            <a:ext cx="75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Haus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B3579722-ACF2-1243-86B1-B4AE94966EB1}"/>
              </a:ext>
            </a:extLst>
          </p:cNvPr>
          <p:cNvSpPr txBox="1"/>
          <p:nvPr/>
        </p:nvSpPr>
        <p:spPr>
          <a:xfrm>
            <a:off x="2897093" y="5485930"/>
            <a:ext cx="75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Stift</a:t>
            </a:r>
            <a:endParaRPr lang="en-US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9A34709B-4820-7268-7686-9CCF6464B637}"/>
              </a:ext>
            </a:extLst>
          </p:cNvPr>
          <p:cNvCxnSpPr>
            <a:cxnSpLocks/>
          </p:cNvCxnSpPr>
          <p:nvPr/>
        </p:nvCxnSpPr>
        <p:spPr>
          <a:xfrm>
            <a:off x="117180" y="1323273"/>
            <a:ext cx="3239882" cy="544257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AC52CDE6-CED2-8913-CD72-64F0C113D8D8}"/>
              </a:ext>
            </a:extLst>
          </p:cNvPr>
          <p:cNvSpPr txBox="1"/>
          <p:nvPr/>
        </p:nvSpPr>
        <p:spPr>
          <a:xfrm rot="3532966">
            <a:off x="785874" y="3961270"/>
            <a:ext cx="114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Zeit</a:t>
            </a:r>
          </a:p>
        </p:txBody>
      </p:sp>
      <p:sp>
        <p:nvSpPr>
          <p:cNvPr id="78" name="Geschweifte Klammer rechts 77">
            <a:extLst>
              <a:ext uri="{FF2B5EF4-FFF2-40B4-BE49-F238E27FC236}">
                <a16:creationId xmlns:a16="http://schemas.microsoft.com/office/drawing/2014/main" id="{F4F793CD-BABF-3039-268E-AE5D68054BC0}"/>
              </a:ext>
            </a:extLst>
          </p:cNvPr>
          <p:cNvSpPr/>
          <p:nvPr/>
        </p:nvSpPr>
        <p:spPr>
          <a:xfrm>
            <a:off x="1634001" y="1755644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DF50DABD-49C8-0A0B-3591-F79995487640}"/>
              </a:ext>
            </a:extLst>
          </p:cNvPr>
          <p:cNvSpPr txBox="1"/>
          <p:nvPr/>
        </p:nvSpPr>
        <p:spPr>
          <a:xfrm>
            <a:off x="1958427" y="1693539"/>
            <a:ext cx="153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lang="en-US" sz="1400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en-US" sz="1400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</a:t>
            </a:r>
            <a:r>
              <a:rPr lang="en-US" sz="1400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Bewerten</a:t>
            </a:r>
            <a:endParaRPr lang="en-US" sz="1400" dirty="0">
              <a:solidFill>
                <a:srgbClr val="01B0F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B0BDEE9A-0364-F395-DF9E-7452618A1215}"/>
              </a:ext>
            </a:extLst>
          </p:cNvPr>
          <p:cNvSpPr txBox="1"/>
          <p:nvPr/>
        </p:nvSpPr>
        <p:spPr>
          <a:xfrm>
            <a:off x="2906716" y="3429000"/>
            <a:ext cx="127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Nur </a:t>
            </a:r>
            <a:r>
              <a:rPr lang="en-US" sz="1400" dirty="0" err="1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</a:t>
            </a:r>
            <a:r>
              <a:rPr lang="en-US" sz="1400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Bewerten</a:t>
            </a:r>
            <a:endParaRPr lang="en-US" sz="1400" dirty="0">
              <a:solidFill>
                <a:srgbClr val="92D14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7F295675-B92A-000F-E5F6-D65FFA07A82E}"/>
              </a:ext>
            </a:extLst>
          </p:cNvPr>
          <p:cNvSpPr txBox="1"/>
          <p:nvPr/>
        </p:nvSpPr>
        <p:spPr>
          <a:xfrm>
            <a:off x="3974537" y="5378208"/>
            <a:ext cx="1348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Nur </a:t>
            </a:r>
            <a:r>
              <a:rPr lang="en-US" sz="1400" dirty="0" err="1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</a:t>
            </a:r>
            <a:r>
              <a:rPr lang="en-US" sz="1400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Bewerten</a:t>
            </a:r>
            <a:endParaRPr lang="en-US" sz="1400" dirty="0">
              <a:solidFill>
                <a:srgbClr val="92D14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ACB25D4E-3EB3-0D1C-0253-E1B343EFFCAD}"/>
              </a:ext>
            </a:extLst>
          </p:cNvPr>
          <p:cNvSpPr txBox="1"/>
          <p:nvPr/>
        </p:nvSpPr>
        <p:spPr>
          <a:xfrm>
            <a:off x="506033" y="1229224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89" name="Geschweifte Klammer rechts 88">
            <a:extLst>
              <a:ext uri="{FF2B5EF4-FFF2-40B4-BE49-F238E27FC236}">
                <a16:creationId xmlns:a16="http://schemas.microsoft.com/office/drawing/2014/main" id="{E23ED2D2-3002-28A5-813B-30F7A3151BE4}"/>
              </a:ext>
            </a:extLst>
          </p:cNvPr>
          <p:cNvSpPr/>
          <p:nvPr/>
        </p:nvSpPr>
        <p:spPr>
          <a:xfrm>
            <a:off x="2647914" y="3551775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Geschweifte Klammer rechts 89">
            <a:extLst>
              <a:ext uri="{FF2B5EF4-FFF2-40B4-BE49-F238E27FC236}">
                <a16:creationId xmlns:a16="http://schemas.microsoft.com/office/drawing/2014/main" id="{7C59AF87-32CF-C9DA-B8EF-42BD819669A8}"/>
              </a:ext>
            </a:extLst>
          </p:cNvPr>
          <p:cNvSpPr/>
          <p:nvPr/>
        </p:nvSpPr>
        <p:spPr>
          <a:xfrm>
            <a:off x="3674064" y="5483797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0C841DE2-4A07-02B8-AD3B-6CB65B94C546}"/>
              </a:ext>
            </a:extLst>
          </p:cNvPr>
          <p:cNvSpPr/>
          <p:nvPr/>
        </p:nvSpPr>
        <p:spPr>
          <a:xfrm>
            <a:off x="1471380" y="2792984"/>
            <a:ext cx="234520" cy="2411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7EE688D-F2F3-EF59-070F-C8B10D418F00}"/>
              </a:ext>
            </a:extLst>
          </p:cNvPr>
          <p:cNvSpPr txBox="1"/>
          <p:nvPr/>
        </p:nvSpPr>
        <p:spPr>
          <a:xfrm>
            <a:off x="1158468" y="2308587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BC26F55-CF77-23B9-CF3E-220FBAD678B4}"/>
              </a:ext>
            </a:extLst>
          </p:cNvPr>
          <p:cNvSpPr txBox="1"/>
          <p:nvPr/>
        </p:nvSpPr>
        <p:spPr>
          <a:xfrm>
            <a:off x="1707236" y="3177039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B97BE462-D8BF-CE48-6F08-267A58B95FA6}"/>
              </a:ext>
            </a:extLst>
          </p:cNvPr>
          <p:cNvSpPr/>
          <p:nvPr/>
        </p:nvSpPr>
        <p:spPr>
          <a:xfrm>
            <a:off x="2563730" y="4708021"/>
            <a:ext cx="234520" cy="2411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885F6131-DCC7-CE1E-1AC2-4874590BF9F2}"/>
              </a:ext>
            </a:extLst>
          </p:cNvPr>
          <p:cNvSpPr txBox="1"/>
          <p:nvPr/>
        </p:nvSpPr>
        <p:spPr>
          <a:xfrm>
            <a:off x="2249482" y="4172296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68724F7E-D5D5-9828-0A18-67F6749FC928}"/>
              </a:ext>
            </a:extLst>
          </p:cNvPr>
          <p:cNvSpPr txBox="1"/>
          <p:nvPr/>
        </p:nvSpPr>
        <p:spPr>
          <a:xfrm>
            <a:off x="2798250" y="5040748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58C0F185-EC42-C3CF-7ADC-67265CDEFF04}"/>
              </a:ext>
            </a:extLst>
          </p:cNvPr>
          <p:cNvSpPr/>
          <p:nvPr/>
        </p:nvSpPr>
        <p:spPr>
          <a:xfrm>
            <a:off x="3629178" y="6329235"/>
            <a:ext cx="234520" cy="2411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4CE427F1-C1E4-C233-B332-FC2F2696A6B1}"/>
              </a:ext>
            </a:extLst>
          </p:cNvPr>
          <p:cNvSpPr txBox="1"/>
          <p:nvPr/>
        </p:nvSpPr>
        <p:spPr>
          <a:xfrm>
            <a:off x="3316266" y="5844838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B5C17288-EDA8-6C5C-6B51-6B8474E92BBE}"/>
              </a:ext>
            </a:extLst>
          </p:cNvPr>
          <p:cNvSpPr txBox="1"/>
          <p:nvPr/>
        </p:nvSpPr>
        <p:spPr>
          <a:xfrm>
            <a:off x="4397906" y="1737122"/>
            <a:ext cx="84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Münze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FE0DF575-EF16-EA8C-5F0C-AA2DB0D9D005}"/>
              </a:ext>
            </a:extLst>
          </p:cNvPr>
          <p:cNvSpPr txBox="1"/>
          <p:nvPr/>
        </p:nvSpPr>
        <p:spPr>
          <a:xfrm>
            <a:off x="5553752" y="3571248"/>
            <a:ext cx="823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Flasche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024850B6-A023-A19A-31B3-1318EA14C37B}"/>
              </a:ext>
            </a:extLst>
          </p:cNvPr>
          <p:cNvSpPr txBox="1"/>
          <p:nvPr/>
        </p:nvSpPr>
        <p:spPr>
          <a:xfrm>
            <a:off x="6626524" y="5485930"/>
            <a:ext cx="75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Teller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D3D790BE-3957-C67D-DE6B-A7E81D262E13}"/>
              </a:ext>
            </a:extLst>
          </p:cNvPr>
          <p:cNvCxnSpPr>
            <a:cxnSpLocks/>
          </p:cNvCxnSpPr>
          <p:nvPr/>
        </p:nvCxnSpPr>
        <p:spPr>
          <a:xfrm>
            <a:off x="3846611" y="1323273"/>
            <a:ext cx="3239882" cy="544257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F13FA9B6-B413-69D4-0408-13354902B46D}"/>
              </a:ext>
            </a:extLst>
          </p:cNvPr>
          <p:cNvSpPr txBox="1"/>
          <p:nvPr/>
        </p:nvSpPr>
        <p:spPr>
          <a:xfrm rot="3532966">
            <a:off x="4515305" y="3961270"/>
            <a:ext cx="114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Zeit</a:t>
            </a:r>
          </a:p>
        </p:txBody>
      </p:sp>
      <p:sp>
        <p:nvSpPr>
          <p:cNvPr id="124" name="Geschweifte Klammer rechts 123">
            <a:extLst>
              <a:ext uri="{FF2B5EF4-FFF2-40B4-BE49-F238E27FC236}">
                <a16:creationId xmlns:a16="http://schemas.microsoft.com/office/drawing/2014/main" id="{1E87A977-9A1F-3153-C232-B489407FCD4C}"/>
              </a:ext>
            </a:extLst>
          </p:cNvPr>
          <p:cNvSpPr/>
          <p:nvPr/>
        </p:nvSpPr>
        <p:spPr>
          <a:xfrm>
            <a:off x="5363432" y="1755644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DC031C7C-E2CA-DF4F-EAB4-1313E812884A}"/>
              </a:ext>
            </a:extLst>
          </p:cNvPr>
          <p:cNvSpPr txBox="1"/>
          <p:nvPr/>
        </p:nvSpPr>
        <p:spPr>
          <a:xfrm>
            <a:off x="5687858" y="1693539"/>
            <a:ext cx="153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lang="en-US" sz="1400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en-US" sz="1400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</a:t>
            </a:r>
            <a:r>
              <a:rPr lang="en-US" sz="1400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Bewerten</a:t>
            </a:r>
            <a:endParaRPr lang="en-US" sz="1400" dirty="0">
              <a:solidFill>
                <a:srgbClr val="01B0F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8EF31292-4A00-A3C3-1ABA-9B99D7FBB56F}"/>
              </a:ext>
            </a:extLst>
          </p:cNvPr>
          <p:cNvSpPr txBox="1"/>
          <p:nvPr/>
        </p:nvSpPr>
        <p:spPr>
          <a:xfrm>
            <a:off x="7703968" y="5378208"/>
            <a:ext cx="1348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Nur </a:t>
            </a:r>
            <a:r>
              <a:rPr lang="en-US" sz="1400" dirty="0" err="1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</a:t>
            </a:r>
            <a:r>
              <a:rPr lang="en-US" sz="1400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Bewerten</a:t>
            </a:r>
            <a:endParaRPr lang="en-US" sz="1400" dirty="0">
              <a:solidFill>
                <a:srgbClr val="92D14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A6076C24-BFD0-6254-9B3A-B6462D91B3DD}"/>
              </a:ext>
            </a:extLst>
          </p:cNvPr>
          <p:cNvSpPr txBox="1"/>
          <p:nvPr/>
        </p:nvSpPr>
        <p:spPr>
          <a:xfrm>
            <a:off x="4235464" y="1229224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9" name="Geschweifte Klammer rechts 128">
            <a:extLst>
              <a:ext uri="{FF2B5EF4-FFF2-40B4-BE49-F238E27FC236}">
                <a16:creationId xmlns:a16="http://schemas.microsoft.com/office/drawing/2014/main" id="{5E9BA9A7-6C3E-B2F6-94C6-4B58976E8FE6}"/>
              </a:ext>
            </a:extLst>
          </p:cNvPr>
          <p:cNvSpPr/>
          <p:nvPr/>
        </p:nvSpPr>
        <p:spPr>
          <a:xfrm>
            <a:off x="6377345" y="3551775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Geschweifte Klammer rechts 129">
            <a:extLst>
              <a:ext uri="{FF2B5EF4-FFF2-40B4-BE49-F238E27FC236}">
                <a16:creationId xmlns:a16="http://schemas.microsoft.com/office/drawing/2014/main" id="{20786814-5060-1D81-4B95-B1CCAD8151AF}"/>
              </a:ext>
            </a:extLst>
          </p:cNvPr>
          <p:cNvSpPr/>
          <p:nvPr/>
        </p:nvSpPr>
        <p:spPr>
          <a:xfrm>
            <a:off x="7403495" y="5483797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C34BCF1F-FA59-174D-68D4-D86E5AAF164C}"/>
              </a:ext>
            </a:extLst>
          </p:cNvPr>
          <p:cNvSpPr/>
          <p:nvPr/>
        </p:nvSpPr>
        <p:spPr>
          <a:xfrm>
            <a:off x="5200811" y="2792984"/>
            <a:ext cx="234520" cy="2411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79975250-BB7E-AE10-E5A8-B9DAFA2957D9}"/>
              </a:ext>
            </a:extLst>
          </p:cNvPr>
          <p:cNvSpPr txBox="1"/>
          <p:nvPr/>
        </p:nvSpPr>
        <p:spPr>
          <a:xfrm>
            <a:off x="4887899" y="2308587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5F840DBE-7096-5F45-CDEA-C2AC8DC4E78A}"/>
              </a:ext>
            </a:extLst>
          </p:cNvPr>
          <p:cNvSpPr txBox="1"/>
          <p:nvPr/>
        </p:nvSpPr>
        <p:spPr>
          <a:xfrm>
            <a:off x="5436667" y="3177039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BB14F9AF-4611-8F30-5077-5A16227F8C05}"/>
              </a:ext>
            </a:extLst>
          </p:cNvPr>
          <p:cNvSpPr/>
          <p:nvPr/>
        </p:nvSpPr>
        <p:spPr>
          <a:xfrm>
            <a:off x="6293161" y="4708021"/>
            <a:ext cx="234520" cy="2411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7F893E6E-9717-5CE1-F56F-15ED4F8F52C6}"/>
              </a:ext>
            </a:extLst>
          </p:cNvPr>
          <p:cNvSpPr txBox="1"/>
          <p:nvPr/>
        </p:nvSpPr>
        <p:spPr>
          <a:xfrm>
            <a:off x="5978913" y="4172296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0BFC822F-9F57-9D5E-6856-DFDA4BFCADDD}"/>
              </a:ext>
            </a:extLst>
          </p:cNvPr>
          <p:cNvSpPr txBox="1"/>
          <p:nvPr/>
        </p:nvSpPr>
        <p:spPr>
          <a:xfrm>
            <a:off x="6527681" y="5040748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251A0443-5EB9-6AD9-B18D-8C7A02F7DA6B}"/>
              </a:ext>
            </a:extLst>
          </p:cNvPr>
          <p:cNvSpPr/>
          <p:nvPr/>
        </p:nvSpPr>
        <p:spPr>
          <a:xfrm>
            <a:off x="7358609" y="6329235"/>
            <a:ext cx="234520" cy="2411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FA9D25BA-E73A-7482-6068-4C6004A19FB1}"/>
              </a:ext>
            </a:extLst>
          </p:cNvPr>
          <p:cNvSpPr txBox="1"/>
          <p:nvPr/>
        </p:nvSpPr>
        <p:spPr>
          <a:xfrm>
            <a:off x="7045697" y="5844838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72E3C11F-773E-70EF-FAD9-A0DAFFCF83D3}"/>
              </a:ext>
            </a:extLst>
          </p:cNvPr>
          <p:cNvSpPr txBox="1"/>
          <p:nvPr/>
        </p:nvSpPr>
        <p:spPr>
          <a:xfrm>
            <a:off x="6675202" y="3461650"/>
            <a:ext cx="153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lang="en-US" sz="1400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en-US" sz="1400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</a:t>
            </a:r>
            <a:r>
              <a:rPr lang="en-US" sz="1400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Bewerten</a:t>
            </a:r>
            <a:endParaRPr lang="en-US" sz="1400" dirty="0">
              <a:solidFill>
                <a:srgbClr val="01B0F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41" name="Verbinder: gewinkelt 140">
            <a:extLst>
              <a:ext uri="{FF2B5EF4-FFF2-40B4-BE49-F238E27FC236}">
                <a16:creationId xmlns:a16="http://schemas.microsoft.com/office/drawing/2014/main" id="{4707FE85-D018-1C91-7A13-2A0B1F246666}"/>
              </a:ext>
            </a:extLst>
          </p:cNvPr>
          <p:cNvCxnSpPr>
            <a:stCxn id="91" idx="6"/>
            <a:endCxn id="79" idx="2"/>
          </p:cNvCxnSpPr>
          <p:nvPr/>
        </p:nvCxnSpPr>
        <p:spPr>
          <a:xfrm flipV="1">
            <a:off x="1705900" y="2216759"/>
            <a:ext cx="1017688" cy="696794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Verbinder: gewinkelt 141">
            <a:extLst>
              <a:ext uri="{FF2B5EF4-FFF2-40B4-BE49-F238E27FC236}">
                <a16:creationId xmlns:a16="http://schemas.microsoft.com/office/drawing/2014/main" id="{0087D603-A36C-A90B-AB22-D7D005ACB5AD}"/>
              </a:ext>
            </a:extLst>
          </p:cNvPr>
          <p:cNvCxnSpPr>
            <a:cxnSpLocks/>
            <a:stCxn id="131" idx="6"/>
          </p:cNvCxnSpPr>
          <p:nvPr/>
        </p:nvCxnSpPr>
        <p:spPr>
          <a:xfrm flipV="1">
            <a:off x="5435331" y="2205744"/>
            <a:ext cx="1099866" cy="707809"/>
          </a:xfrm>
          <a:prstGeom prst="bentConnector3">
            <a:avLst>
              <a:gd name="adj1" fmla="val 100498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Verbinder: gewinkelt 146">
            <a:extLst>
              <a:ext uri="{FF2B5EF4-FFF2-40B4-BE49-F238E27FC236}">
                <a16:creationId xmlns:a16="http://schemas.microsoft.com/office/drawing/2014/main" id="{26B24D31-3E18-4A13-0BBF-5F003B6954EC}"/>
              </a:ext>
            </a:extLst>
          </p:cNvPr>
          <p:cNvCxnSpPr>
            <a:cxnSpLocks/>
            <a:stCxn id="134" idx="6"/>
            <a:endCxn id="139" idx="2"/>
          </p:cNvCxnSpPr>
          <p:nvPr/>
        </p:nvCxnSpPr>
        <p:spPr>
          <a:xfrm flipV="1">
            <a:off x="6527681" y="3984870"/>
            <a:ext cx="912682" cy="843720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Verbinder: gewinkelt 149">
            <a:extLst>
              <a:ext uri="{FF2B5EF4-FFF2-40B4-BE49-F238E27FC236}">
                <a16:creationId xmlns:a16="http://schemas.microsoft.com/office/drawing/2014/main" id="{2818ACD1-97AB-FEAE-22E1-32D546FE8926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2798250" y="3952220"/>
            <a:ext cx="745436" cy="876370"/>
          </a:xfrm>
          <a:prstGeom prst="bentConnector2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Verbinder: gewinkelt 152">
            <a:extLst>
              <a:ext uri="{FF2B5EF4-FFF2-40B4-BE49-F238E27FC236}">
                <a16:creationId xmlns:a16="http://schemas.microsoft.com/office/drawing/2014/main" id="{0B22A71A-EAE0-E8D7-48E4-606587671F34}"/>
              </a:ext>
            </a:extLst>
          </p:cNvPr>
          <p:cNvCxnSpPr>
            <a:cxnSpLocks/>
            <a:stCxn id="117" idx="6"/>
            <a:endCxn id="84" idx="2"/>
          </p:cNvCxnSpPr>
          <p:nvPr/>
        </p:nvCxnSpPr>
        <p:spPr>
          <a:xfrm flipV="1">
            <a:off x="3863698" y="5901428"/>
            <a:ext cx="785189" cy="548376"/>
          </a:xfrm>
          <a:prstGeom prst="bentConnector2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Verbinder: gewinkelt 159">
            <a:extLst>
              <a:ext uri="{FF2B5EF4-FFF2-40B4-BE49-F238E27FC236}">
                <a16:creationId xmlns:a16="http://schemas.microsoft.com/office/drawing/2014/main" id="{AFD4DE9E-54C8-6EA7-C890-E4EC6C0BA1A5}"/>
              </a:ext>
            </a:extLst>
          </p:cNvPr>
          <p:cNvCxnSpPr>
            <a:cxnSpLocks/>
            <a:stCxn id="137" idx="6"/>
            <a:endCxn id="127" idx="2"/>
          </p:cNvCxnSpPr>
          <p:nvPr/>
        </p:nvCxnSpPr>
        <p:spPr>
          <a:xfrm flipV="1">
            <a:off x="7593129" y="5901428"/>
            <a:ext cx="785189" cy="548376"/>
          </a:xfrm>
          <a:prstGeom prst="bentConnector2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18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105760"/>
            <a:ext cx="107442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841802"/>
            <a:ext cx="1074420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47499" y="6223975"/>
            <a:ext cx="6097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38413" y="1348947"/>
            <a:ext cx="1074420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Nun starten einige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Übungsdurchläufe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bei denen Sie die Aufgabe mit Feedback üben können. </a:t>
            </a:r>
          </a:p>
          <a:p>
            <a:pPr algn="ctr">
              <a:defRPr/>
            </a:pPr>
            <a:endParaRPr lang="de-DE" dirty="0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Bei Worten die Sie sich merken müssen, erscheint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vor dem Wort 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 </a:t>
            </a:r>
            <a:r>
              <a:rPr lang="de-DE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blauer Kreis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bei Worten bei denen Sie nur bewerten sollen ob sie größer oder kleiner sind als ein </a:t>
            </a:r>
            <a:r>
              <a:rPr lang="de-DE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erscheint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vor dem Wort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ein </a:t>
            </a:r>
            <a:r>
              <a:rPr lang="de-DE" b="1" i="1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grüner Kreis</a:t>
            </a:r>
            <a:r>
              <a:rPr lang="de-D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Sie müssen jedoch jedes mal entscheiden,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das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Objekt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Fußball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egal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das Wort relevant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Anschließend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die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Reihenfolge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Kreis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ingesamt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20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kumimoji="0" lang="de-DE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rücken Sie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„L“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wenn das Objekt größer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ein </a:t>
            </a:r>
            <a:r>
              <a:rPr kumimoji="0" lang="de-DE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und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„D“, wenn es kleiner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ein Fußball.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F742E0B-7B7E-4743-B6C7-B7E7BFFFA2CF}"/>
              </a:ext>
            </a:extLst>
          </p:cNvPr>
          <p:cNvSpPr/>
          <p:nvPr/>
        </p:nvSpPr>
        <p:spPr>
          <a:xfrm>
            <a:off x="1498989" y="4342767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00D26C3-53F5-49E8-8EE8-74C097C9B926}"/>
              </a:ext>
            </a:extLst>
          </p:cNvPr>
          <p:cNvSpPr/>
          <p:nvPr/>
        </p:nvSpPr>
        <p:spPr>
          <a:xfrm>
            <a:off x="9413202" y="4368042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212055" y="5355200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Sie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genau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0295" y="5380475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relevant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E58782-6D36-4068-89CE-9167347FEECB}"/>
              </a:ext>
            </a:extLst>
          </p:cNvPr>
          <p:cNvSpPr txBox="1"/>
          <p:nvPr/>
        </p:nvSpPr>
        <p:spPr>
          <a:xfrm>
            <a:off x="2780573" y="179672"/>
            <a:ext cx="6630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</a:t>
            </a:r>
          </a:p>
        </p:txBody>
      </p:sp>
    </p:spTree>
    <p:extLst>
      <p:ext uri="{BB962C8B-B14F-4D97-AF65-F5344CB8AC3E}">
        <p14:creationId xmlns:p14="http://schemas.microsoft.com/office/powerpoint/2010/main" val="70601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3DE0F92-CE28-4067-A812-3AD9D880C641}"/>
              </a:ext>
            </a:extLst>
          </p:cNvPr>
          <p:cNvSpPr txBox="1"/>
          <p:nvPr/>
        </p:nvSpPr>
        <p:spPr>
          <a:xfrm>
            <a:off x="723900" y="1405549"/>
            <a:ext cx="10744200" cy="48013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In der folgenden Aufgabe werden Sie eine Gedächtnisaufgabe bearbeiten. Hierbei sollen Sie sich Worte merken, die in der Mitte des Bildschirmes nacheinander gezeigt werden.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Dabei erhalten Sie </a:t>
            </a:r>
            <a:r>
              <a:rPr lang="de-DE" b="1" i="1" dirty="0">
                <a:solidFill>
                  <a:srgbClr val="FFC000"/>
                </a:solidFill>
              </a:rPr>
              <a:t>vor</a:t>
            </a:r>
            <a:r>
              <a:rPr lang="de-DE" b="1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jedem gezeigten Wort </a:t>
            </a:r>
            <a:r>
              <a:rPr lang="de-DE" b="1" i="1" dirty="0">
                <a:solidFill>
                  <a:srgbClr val="FFC000"/>
                </a:solidFill>
              </a:rPr>
              <a:t>einen Hinweis</a:t>
            </a:r>
            <a:r>
              <a:rPr lang="de-DE" dirty="0">
                <a:solidFill>
                  <a:srgbClr val="FFC000"/>
                </a:solidFill>
              </a:rPr>
              <a:t>, </a:t>
            </a:r>
            <a:r>
              <a:rPr lang="de-DE" dirty="0">
                <a:solidFill>
                  <a:schemeClr val="bg1"/>
                </a:solidFill>
              </a:rPr>
              <a:t>ob Sie sich das nachfolgende Wort merken sollen, oder nicht. Bei Worten die Sie sich merken sollen, müssen Sie sich die genaue Reihenfolge in der diese präsentiert wurden einprägen.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 Zusätzlich müssen Sie bei </a:t>
            </a:r>
            <a:r>
              <a:rPr lang="de-DE" b="1" i="1" dirty="0">
                <a:solidFill>
                  <a:srgbClr val="FFC000"/>
                </a:solidFill>
              </a:rPr>
              <a:t>jedem Wort </a:t>
            </a:r>
            <a:r>
              <a:rPr lang="de-DE" dirty="0">
                <a:solidFill>
                  <a:schemeClr val="bg1"/>
                </a:solidFill>
              </a:rPr>
              <a:t>so schnell und korrekt wie möglich entscheiden, ob das jeweilig gezeigte Objekt</a:t>
            </a:r>
            <a:r>
              <a:rPr lang="de-DE" b="1" i="1" dirty="0">
                <a:solidFill>
                  <a:srgbClr val="FF0000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größer oder kleiner ist als ein Fußball</a:t>
            </a:r>
            <a:r>
              <a:rPr lang="de-DE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Nachdem alle Worte gezeigt wurden, erscheint ein </a:t>
            </a:r>
            <a:r>
              <a:rPr lang="de-DE" b="1" i="1" dirty="0">
                <a:solidFill>
                  <a:srgbClr val="FFC000"/>
                </a:solidFill>
              </a:rPr>
              <a:t>Kreis mit insgesamt 20 Worten</a:t>
            </a:r>
            <a:r>
              <a:rPr lang="de-DE" dirty="0">
                <a:solidFill>
                  <a:schemeClr val="bg1"/>
                </a:solidFill>
              </a:rPr>
              <a:t>, aus dem Sie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die sich zu</a:t>
            </a:r>
            <a:r>
              <a:rPr lang="de-DE" b="1" i="1" dirty="0">
                <a:solidFill>
                  <a:srgbClr val="C00000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merkenden Worte in der korrekten Reihenfolge </a:t>
            </a:r>
            <a:r>
              <a:rPr lang="de-DE" dirty="0">
                <a:solidFill>
                  <a:schemeClr val="bg1"/>
                </a:solidFill>
              </a:rPr>
              <a:t>mit einem Mausklick auswählen müssen.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Nachfolgend wird Ihnen nun der Ablauf eines Versuches genau erklärt. Bitte lesen Sie die Instruktion sehr sorgfältig. Sollten Sie Fragen haben, wenden Sie sich bitte direkt an die Versuchsleitung.</a:t>
            </a:r>
          </a:p>
          <a:p>
            <a:pPr algn="ctr"/>
            <a:endParaRPr lang="de-DE" b="1" i="1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D46634D-8138-45E6-98F5-7E4455397721}"/>
              </a:ext>
            </a:extLst>
          </p:cNvPr>
          <p:cNvSpPr txBox="1"/>
          <p:nvPr/>
        </p:nvSpPr>
        <p:spPr>
          <a:xfrm>
            <a:off x="2960943" y="179672"/>
            <a:ext cx="6270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 err="1">
                <a:solidFill>
                  <a:schemeClr val="bg1"/>
                </a:solidFill>
              </a:rPr>
              <a:t>Cued</a:t>
            </a:r>
            <a:r>
              <a:rPr lang="de-DE" sz="4000" b="1" dirty="0">
                <a:solidFill>
                  <a:schemeClr val="bg1"/>
                </a:solidFill>
              </a:rPr>
              <a:t> </a:t>
            </a:r>
            <a:r>
              <a:rPr lang="de-DE" sz="4000" b="1" dirty="0" err="1">
                <a:solidFill>
                  <a:schemeClr val="bg1"/>
                </a:solidFill>
              </a:rPr>
              <a:t>Complex</a:t>
            </a:r>
            <a:r>
              <a:rPr lang="de-DE" sz="4000" b="1" dirty="0">
                <a:solidFill>
                  <a:schemeClr val="bg1"/>
                </a:solidFill>
              </a:rPr>
              <a:t> Span Aufgabe</a:t>
            </a:r>
          </a:p>
        </p:txBody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EA3D5BA2-6BA1-4F03-A4A9-E976B11934E5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8" name="Pfeil nach links 4">
            <a:extLst>
              <a:ext uri="{FF2B5EF4-FFF2-40B4-BE49-F238E27FC236}">
                <a16:creationId xmlns:a16="http://schemas.microsoft.com/office/drawing/2014/main" id="{452C3097-BDA6-495C-A9A0-30DB43411583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470716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105760"/>
            <a:ext cx="107442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841802"/>
            <a:ext cx="1074420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47499" y="6223975"/>
            <a:ext cx="6097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38413" y="1348947"/>
            <a:ext cx="1074420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Nun starten einige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Übungsdurchläufe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bei denen Sie die Aufgabe mit Feedback üben können. </a:t>
            </a:r>
          </a:p>
          <a:p>
            <a:pPr algn="ctr">
              <a:defRPr/>
            </a:pPr>
            <a:endParaRPr lang="de-DE" dirty="0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Bei Zahlen die Sie sich merken müssen, erscheint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vor der Zahl 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 </a:t>
            </a:r>
            <a:r>
              <a:rPr lang="de-DE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blauer Kreis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 bei Zahlen bei denen Sie nur bewerten sollen ob sie größer oder kleiner sind als 50, erscheint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vor der Zahl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ein </a:t>
            </a:r>
            <a:r>
              <a:rPr lang="de-DE" b="1" i="1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grüner Kreis</a:t>
            </a:r>
            <a:r>
              <a:rPr lang="de-D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Sie müssen jedoch jedes mal entscheiden,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50, egal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relevant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Anschließend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die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Reihenfolge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Kreis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ingesamt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20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kumimoji="0" lang="de-DE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rücken Sie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„L“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wenn die Zahl größer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50 und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„D“, wenn sie kleiner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50.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F742E0B-7B7E-4743-B6C7-B7E7BFFFA2CF}"/>
              </a:ext>
            </a:extLst>
          </p:cNvPr>
          <p:cNvSpPr/>
          <p:nvPr/>
        </p:nvSpPr>
        <p:spPr>
          <a:xfrm>
            <a:off x="1498989" y="4342767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00D26C3-53F5-49E8-8EE8-74C097C9B926}"/>
              </a:ext>
            </a:extLst>
          </p:cNvPr>
          <p:cNvSpPr/>
          <p:nvPr/>
        </p:nvSpPr>
        <p:spPr>
          <a:xfrm>
            <a:off x="9413202" y="4368042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212055" y="5355200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Sie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genau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0295" y="5380475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relevant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E58782-6D36-4068-89CE-9167347FEECB}"/>
              </a:ext>
            </a:extLst>
          </p:cNvPr>
          <p:cNvSpPr txBox="1"/>
          <p:nvPr/>
        </p:nvSpPr>
        <p:spPr>
          <a:xfrm>
            <a:off x="2780573" y="179672"/>
            <a:ext cx="6630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</a:t>
            </a:r>
          </a:p>
        </p:txBody>
      </p:sp>
    </p:spTree>
    <p:extLst>
      <p:ext uri="{BB962C8B-B14F-4D97-AF65-F5344CB8AC3E}">
        <p14:creationId xmlns:p14="http://schemas.microsoft.com/office/powerpoint/2010/main" val="986473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105760"/>
            <a:ext cx="107442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841802"/>
            <a:ext cx="1074420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47499" y="6223975"/>
            <a:ext cx="6097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38413" y="1348947"/>
            <a:ext cx="1074420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Nun starten einige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Übungsdurchläufe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bei denen Sie die Aufgabe mit Feedback üben können. </a:t>
            </a:r>
          </a:p>
          <a:p>
            <a:pPr algn="ctr">
              <a:defRPr/>
            </a:pPr>
            <a:endParaRPr lang="de-DE" dirty="0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Bei Worten die Sie sich merken müssen, erscheint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nach dem Wort 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 </a:t>
            </a:r>
            <a:r>
              <a:rPr lang="de-DE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blauer Kreis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bei Worten bei denen Sie nur bewerten sollen ob sie größer oder kleiner sind als ein </a:t>
            </a:r>
            <a:r>
              <a:rPr lang="de-DE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erscheint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nach dem Wort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ein </a:t>
            </a:r>
            <a:r>
              <a:rPr lang="de-DE" b="1" i="1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grüner Kreis</a:t>
            </a:r>
            <a:r>
              <a:rPr lang="de-D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Sie müssen jedoch jedes mal entscheiden,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das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Objekt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Fußball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egal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das Wort relevant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Anschließend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die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Reihenfolge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Kreis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ingesamt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20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kumimoji="0" lang="de-DE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rücken Sie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„L“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wenn das Objekt größer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ein </a:t>
            </a:r>
            <a:r>
              <a:rPr kumimoji="0" lang="de-DE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und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„D“, wenn es kleiner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ein Fußball.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F742E0B-7B7E-4743-B6C7-B7E7BFFFA2CF}"/>
              </a:ext>
            </a:extLst>
          </p:cNvPr>
          <p:cNvSpPr/>
          <p:nvPr/>
        </p:nvSpPr>
        <p:spPr>
          <a:xfrm>
            <a:off x="1498989" y="4342767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00D26C3-53F5-49E8-8EE8-74C097C9B926}"/>
              </a:ext>
            </a:extLst>
          </p:cNvPr>
          <p:cNvSpPr/>
          <p:nvPr/>
        </p:nvSpPr>
        <p:spPr>
          <a:xfrm>
            <a:off x="9413202" y="4368042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212055" y="5355200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Sie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genau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0295" y="5380475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relevant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E58782-6D36-4068-89CE-9167347FEECB}"/>
              </a:ext>
            </a:extLst>
          </p:cNvPr>
          <p:cNvSpPr txBox="1"/>
          <p:nvPr/>
        </p:nvSpPr>
        <p:spPr>
          <a:xfrm>
            <a:off x="2780573" y="179672"/>
            <a:ext cx="6630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</a:t>
            </a:r>
          </a:p>
        </p:txBody>
      </p:sp>
    </p:spTree>
    <p:extLst>
      <p:ext uri="{BB962C8B-B14F-4D97-AF65-F5344CB8AC3E}">
        <p14:creationId xmlns:p14="http://schemas.microsoft.com/office/powerpoint/2010/main" val="393970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105760"/>
            <a:ext cx="107442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841802"/>
            <a:ext cx="1074420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47499" y="6223975"/>
            <a:ext cx="6097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38413" y="1348947"/>
            <a:ext cx="1074420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Nun starten einige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Übungsdurchläufe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bei denen Sie die Aufgabe mit Feedback üben können. </a:t>
            </a:r>
          </a:p>
          <a:p>
            <a:pPr algn="ctr">
              <a:defRPr/>
            </a:pPr>
            <a:endParaRPr lang="de-DE" dirty="0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Bei Zahlen die Sie sich merken müssen, erscheint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nach der Zahl 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 </a:t>
            </a:r>
            <a:r>
              <a:rPr lang="de-DE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blauer Kreis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 bei Zahlen bei denen Sie nur bewerten sollen ob sie größer oder kleiner sind als 50, erscheint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nach der Zahl 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 </a:t>
            </a:r>
            <a:r>
              <a:rPr lang="de-DE" b="1" i="1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grüner Kreis</a:t>
            </a:r>
            <a:r>
              <a:rPr lang="de-D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Sie müssen jedoch jedes mal entscheiden,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50, egal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relevant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Anschließend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die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Reihenfolge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Kreis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ingesamt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20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kumimoji="0" lang="de-DE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rücken Sie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„L“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wenn die Zahl größer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50 und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„D“, wenn sie kleiner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50.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F742E0B-7B7E-4743-B6C7-B7E7BFFFA2CF}"/>
              </a:ext>
            </a:extLst>
          </p:cNvPr>
          <p:cNvSpPr/>
          <p:nvPr/>
        </p:nvSpPr>
        <p:spPr>
          <a:xfrm>
            <a:off x="1498989" y="4342767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00D26C3-53F5-49E8-8EE8-74C097C9B926}"/>
              </a:ext>
            </a:extLst>
          </p:cNvPr>
          <p:cNvSpPr/>
          <p:nvPr/>
        </p:nvSpPr>
        <p:spPr>
          <a:xfrm>
            <a:off x="9413202" y="4368042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212055" y="5355200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Sie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genau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0295" y="5380475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relevant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E58782-6D36-4068-89CE-9167347FEECB}"/>
              </a:ext>
            </a:extLst>
          </p:cNvPr>
          <p:cNvSpPr txBox="1"/>
          <p:nvPr/>
        </p:nvSpPr>
        <p:spPr>
          <a:xfrm>
            <a:off x="2780573" y="179672"/>
            <a:ext cx="6630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</a:t>
            </a:r>
          </a:p>
        </p:txBody>
      </p:sp>
    </p:spTree>
    <p:extLst>
      <p:ext uri="{BB962C8B-B14F-4D97-AF65-F5344CB8AC3E}">
        <p14:creationId xmlns:p14="http://schemas.microsoft.com/office/powerpoint/2010/main" val="2869175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E4255DC-F9F7-4BF2-941D-90180FA8B470}"/>
              </a:ext>
            </a:extLst>
          </p:cNvPr>
          <p:cNvSpPr txBox="1"/>
          <p:nvPr/>
        </p:nvSpPr>
        <p:spPr>
          <a:xfrm>
            <a:off x="742950" y="1034134"/>
            <a:ext cx="10744200" cy="40626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Jetzt startet das richtige Experiment!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Zur Erinnerung: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Bei Worten die Sie sich merken müssen, erscheint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vor dem Wort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blauer Kreis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bei Worten die Sie sich nicht merken müssen, ein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grüner Kreis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Sie müssen jedoch für jedes Wort entscheiden,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das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Objekt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egal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das Wort relevant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! </a:t>
            </a:r>
            <a:b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Anschließend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die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Reihenfolge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Kreis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ingesamt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20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kumimoji="0" lang="de-DE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Drücken Sie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„L“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wenn das Objekt größer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ein </a:t>
            </a:r>
            <a:r>
              <a:rPr kumimoji="0" lang="de-DE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und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„D“, wenn es kleiner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ein </a:t>
            </a:r>
            <a:r>
              <a:rPr kumimoji="0" lang="de-DE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13C063F-EEFA-4929-8534-FB861AB3F10D}"/>
              </a:ext>
            </a:extLst>
          </p:cNvPr>
          <p:cNvSpPr txBox="1"/>
          <p:nvPr/>
        </p:nvSpPr>
        <p:spPr>
          <a:xfrm>
            <a:off x="3047499" y="6216663"/>
            <a:ext cx="6097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Bereit? Weiter mit beliebiger Taste!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4DDD4E-25FA-466F-96A1-39192A5B2F06}"/>
              </a:ext>
            </a:extLst>
          </p:cNvPr>
          <p:cNvSpPr/>
          <p:nvPr/>
        </p:nvSpPr>
        <p:spPr>
          <a:xfrm>
            <a:off x="1497534" y="4626266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0FCC6F0-0CC6-4100-A925-EE209F944447}"/>
              </a:ext>
            </a:extLst>
          </p:cNvPr>
          <p:cNvSpPr/>
          <p:nvPr/>
        </p:nvSpPr>
        <p:spPr>
          <a:xfrm>
            <a:off x="9438840" y="4626266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F165ED-2892-4FEB-B428-7F1CD7224A4C}"/>
              </a:ext>
            </a:extLst>
          </p:cNvPr>
          <p:cNvSpPr txBox="1"/>
          <p:nvPr/>
        </p:nvSpPr>
        <p:spPr>
          <a:xfrm>
            <a:off x="237693" y="5613424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Sie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genau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F80D173-48EA-41D3-AB4F-B9B147B9FBB8}"/>
              </a:ext>
            </a:extLst>
          </p:cNvPr>
          <p:cNvSpPr txBox="1"/>
          <p:nvPr/>
        </p:nvSpPr>
        <p:spPr>
          <a:xfrm>
            <a:off x="8195933" y="5638699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relevant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98C7818-FEFD-48CA-B5B1-AF58FA74B4DD}"/>
              </a:ext>
            </a:extLst>
          </p:cNvPr>
          <p:cNvSpPr txBox="1"/>
          <p:nvPr/>
        </p:nvSpPr>
        <p:spPr>
          <a:xfrm>
            <a:off x="2780573" y="179672"/>
            <a:ext cx="6630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</a:t>
            </a:r>
          </a:p>
        </p:txBody>
      </p:sp>
    </p:spTree>
    <p:extLst>
      <p:ext uri="{BB962C8B-B14F-4D97-AF65-F5344CB8AC3E}">
        <p14:creationId xmlns:p14="http://schemas.microsoft.com/office/powerpoint/2010/main" val="898472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E4255DC-F9F7-4BF2-941D-90180FA8B470}"/>
              </a:ext>
            </a:extLst>
          </p:cNvPr>
          <p:cNvSpPr txBox="1"/>
          <p:nvPr/>
        </p:nvSpPr>
        <p:spPr>
          <a:xfrm>
            <a:off x="742950" y="1034134"/>
            <a:ext cx="10744200" cy="40626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Jetzt startet das richtige Experiment!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Zur Erinnerung: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Bei Worten die Sie sich merken müssen, erscheint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nach dem Wort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blauer Kreis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bei Worten die Sie sich nicht merken müssen, ein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grüner Kreis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Sie müssen jedoch für jedes Wort entscheiden,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das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Objekt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egal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das Wort relevant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! </a:t>
            </a:r>
            <a:b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Anschließend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die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Reihenfolge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Kreis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ingesamt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20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kumimoji="0" lang="de-DE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Drücken Sie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„L“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wenn das Objekt größer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ein </a:t>
            </a:r>
            <a:r>
              <a:rPr kumimoji="0" lang="de-DE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und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„D“, wenn es kleiner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ein </a:t>
            </a:r>
            <a:r>
              <a:rPr kumimoji="0" lang="de-DE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13C063F-EEFA-4929-8534-FB861AB3F10D}"/>
              </a:ext>
            </a:extLst>
          </p:cNvPr>
          <p:cNvSpPr txBox="1"/>
          <p:nvPr/>
        </p:nvSpPr>
        <p:spPr>
          <a:xfrm>
            <a:off x="3047499" y="6216663"/>
            <a:ext cx="6097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Bereit? Weiter mit beliebiger Taste!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4DDD4E-25FA-466F-96A1-39192A5B2F06}"/>
              </a:ext>
            </a:extLst>
          </p:cNvPr>
          <p:cNvSpPr/>
          <p:nvPr/>
        </p:nvSpPr>
        <p:spPr>
          <a:xfrm>
            <a:off x="1497534" y="4626266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0FCC6F0-0CC6-4100-A925-EE209F944447}"/>
              </a:ext>
            </a:extLst>
          </p:cNvPr>
          <p:cNvSpPr/>
          <p:nvPr/>
        </p:nvSpPr>
        <p:spPr>
          <a:xfrm>
            <a:off x="9438840" y="4626266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F165ED-2892-4FEB-B428-7F1CD7224A4C}"/>
              </a:ext>
            </a:extLst>
          </p:cNvPr>
          <p:cNvSpPr txBox="1"/>
          <p:nvPr/>
        </p:nvSpPr>
        <p:spPr>
          <a:xfrm>
            <a:off x="237693" y="5613424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Sie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genau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F80D173-48EA-41D3-AB4F-B9B147B9FBB8}"/>
              </a:ext>
            </a:extLst>
          </p:cNvPr>
          <p:cNvSpPr txBox="1"/>
          <p:nvPr/>
        </p:nvSpPr>
        <p:spPr>
          <a:xfrm>
            <a:off x="8195933" y="5638699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relevant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98C7818-FEFD-48CA-B5B1-AF58FA74B4DD}"/>
              </a:ext>
            </a:extLst>
          </p:cNvPr>
          <p:cNvSpPr txBox="1"/>
          <p:nvPr/>
        </p:nvSpPr>
        <p:spPr>
          <a:xfrm>
            <a:off x="2780573" y="179672"/>
            <a:ext cx="6630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</a:t>
            </a:r>
          </a:p>
        </p:txBody>
      </p:sp>
    </p:spTree>
    <p:extLst>
      <p:ext uri="{BB962C8B-B14F-4D97-AF65-F5344CB8AC3E}">
        <p14:creationId xmlns:p14="http://schemas.microsoft.com/office/powerpoint/2010/main" val="3836449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E4255DC-F9F7-4BF2-941D-90180FA8B470}"/>
              </a:ext>
            </a:extLst>
          </p:cNvPr>
          <p:cNvSpPr txBox="1"/>
          <p:nvPr/>
        </p:nvSpPr>
        <p:spPr>
          <a:xfrm>
            <a:off x="742950" y="1034134"/>
            <a:ext cx="10744200" cy="40626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Jetzt startet das richtige Experiment!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Zur Erinnerung: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Bei Zahlen die Sie sich merken müssen, erscheint ein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vor der Zahl ein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blauer Kreis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bei Zahlen die Sie sich nicht merken müssen, ein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grüner Kreis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Sie müssen jedoch für jede Zahl entscheiden,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diese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50, egal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Zahl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relevant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! </a:t>
            </a:r>
            <a:b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Anschließend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die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Reihenfolge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Kreis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ingesamt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20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kumimoji="0" lang="de-DE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Drücken Sie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„L“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wenn die Zahl größer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50 und die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„D“, wenn sie kleiner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50.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13C063F-EEFA-4929-8534-FB861AB3F10D}"/>
              </a:ext>
            </a:extLst>
          </p:cNvPr>
          <p:cNvSpPr txBox="1"/>
          <p:nvPr/>
        </p:nvSpPr>
        <p:spPr>
          <a:xfrm>
            <a:off x="3047499" y="6216663"/>
            <a:ext cx="6097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Bereit? Weiter mit beliebiger Taste!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4DDD4E-25FA-466F-96A1-39192A5B2F06}"/>
              </a:ext>
            </a:extLst>
          </p:cNvPr>
          <p:cNvSpPr/>
          <p:nvPr/>
        </p:nvSpPr>
        <p:spPr>
          <a:xfrm>
            <a:off x="1497534" y="4626266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0FCC6F0-0CC6-4100-A925-EE209F944447}"/>
              </a:ext>
            </a:extLst>
          </p:cNvPr>
          <p:cNvSpPr/>
          <p:nvPr/>
        </p:nvSpPr>
        <p:spPr>
          <a:xfrm>
            <a:off x="9438840" y="4626266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F165ED-2892-4FEB-B428-7F1CD7224A4C}"/>
              </a:ext>
            </a:extLst>
          </p:cNvPr>
          <p:cNvSpPr txBox="1"/>
          <p:nvPr/>
        </p:nvSpPr>
        <p:spPr>
          <a:xfrm>
            <a:off x="237693" y="5613424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Sie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genau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F80D173-48EA-41D3-AB4F-B9B147B9FBB8}"/>
              </a:ext>
            </a:extLst>
          </p:cNvPr>
          <p:cNvSpPr txBox="1"/>
          <p:nvPr/>
        </p:nvSpPr>
        <p:spPr>
          <a:xfrm>
            <a:off x="8195933" y="5638699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relevant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98C7818-FEFD-48CA-B5B1-AF58FA74B4DD}"/>
              </a:ext>
            </a:extLst>
          </p:cNvPr>
          <p:cNvSpPr txBox="1"/>
          <p:nvPr/>
        </p:nvSpPr>
        <p:spPr>
          <a:xfrm>
            <a:off x="2780573" y="179672"/>
            <a:ext cx="6630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</a:t>
            </a:r>
          </a:p>
        </p:txBody>
      </p:sp>
    </p:spTree>
    <p:extLst>
      <p:ext uri="{BB962C8B-B14F-4D97-AF65-F5344CB8AC3E}">
        <p14:creationId xmlns:p14="http://schemas.microsoft.com/office/powerpoint/2010/main" val="1763253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E4255DC-F9F7-4BF2-941D-90180FA8B470}"/>
              </a:ext>
            </a:extLst>
          </p:cNvPr>
          <p:cNvSpPr txBox="1"/>
          <p:nvPr/>
        </p:nvSpPr>
        <p:spPr>
          <a:xfrm>
            <a:off x="742950" y="1034134"/>
            <a:ext cx="10744200" cy="40626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Jetzt startet das richtige Experiment!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Zur Erinnerung: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Bei Zahlen die Sie sich merken müssen, erscheint ein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nach der Zahl ein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blauer Kreis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bei Zahlen die Sie sich nicht merken müssen, ein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grüner Kreis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Sie müssen jedoch für jede Zahl entscheiden,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diese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50, egal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Zahl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relevant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! </a:t>
            </a:r>
            <a:b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Anschließend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die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Reihenfolge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Kreis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ingesamt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20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kumimoji="0" lang="de-DE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Drücken Sie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„L“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wenn die Zahl größer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50 und die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„D“, wenn sie kleiner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50.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13C063F-EEFA-4929-8534-FB861AB3F10D}"/>
              </a:ext>
            </a:extLst>
          </p:cNvPr>
          <p:cNvSpPr txBox="1"/>
          <p:nvPr/>
        </p:nvSpPr>
        <p:spPr>
          <a:xfrm>
            <a:off x="3047499" y="6216663"/>
            <a:ext cx="6097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4DDD4E-25FA-466F-96A1-39192A5B2F06}"/>
              </a:ext>
            </a:extLst>
          </p:cNvPr>
          <p:cNvSpPr/>
          <p:nvPr/>
        </p:nvSpPr>
        <p:spPr>
          <a:xfrm>
            <a:off x="1497534" y="4626266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0FCC6F0-0CC6-4100-A925-EE209F944447}"/>
              </a:ext>
            </a:extLst>
          </p:cNvPr>
          <p:cNvSpPr/>
          <p:nvPr/>
        </p:nvSpPr>
        <p:spPr>
          <a:xfrm>
            <a:off x="9438840" y="4626266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F165ED-2892-4FEB-B428-7F1CD7224A4C}"/>
              </a:ext>
            </a:extLst>
          </p:cNvPr>
          <p:cNvSpPr txBox="1"/>
          <p:nvPr/>
        </p:nvSpPr>
        <p:spPr>
          <a:xfrm>
            <a:off x="237693" y="5613424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Zahlen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 Sie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genau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merken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müssen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F80D173-48EA-41D3-AB4F-B9B147B9FBB8}"/>
              </a:ext>
            </a:extLst>
          </p:cNvPr>
          <p:cNvSpPr txBox="1"/>
          <p:nvPr/>
        </p:nvSpPr>
        <p:spPr>
          <a:xfrm>
            <a:off x="8195933" y="5638699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Zahlen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98C7818-FEFD-48CA-B5B1-AF58FA74B4DD}"/>
              </a:ext>
            </a:extLst>
          </p:cNvPr>
          <p:cNvSpPr txBox="1"/>
          <p:nvPr/>
        </p:nvSpPr>
        <p:spPr>
          <a:xfrm>
            <a:off x="3263398" y="179672"/>
            <a:ext cx="5665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Cued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Span Aufgabe</a:t>
            </a:r>
          </a:p>
        </p:txBody>
      </p:sp>
    </p:spTree>
    <p:extLst>
      <p:ext uri="{BB962C8B-B14F-4D97-AF65-F5344CB8AC3E}">
        <p14:creationId xmlns:p14="http://schemas.microsoft.com/office/powerpoint/2010/main" val="3305864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237C0005-A54A-4833-935F-7CFE5A3DE70D}"/>
              </a:ext>
            </a:extLst>
          </p:cNvPr>
          <p:cNvSpPr txBox="1"/>
          <p:nvPr/>
        </p:nvSpPr>
        <p:spPr>
          <a:xfrm>
            <a:off x="723900" y="1632168"/>
            <a:ext cx="1074420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de-DE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de-D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Geschafft! Das Experiment ist zu Ende! Bitte Drücken Sie eine beliebige Taste und geben Sie auf dem Bildschirm ihre biografischen Daten ein. Anschließend wende Sie sich bitte an die Versuchsleitung !</a:t>
            </a:r>
          </a:p>
          <a:p>
            <a:pPr algn="ctr"/>
            <a:endParaRPr lang="de-DE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de-D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Vielen Dank für Ihre Teilnahme !</a:t>
            </a:r>
          </a:p>
          <a:p>
            <a:pPr algn="ctr"/>
            <a:endParaRPr lang="de-DE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de-DE" b="1" i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de-DE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D70AAB-705C-4556-9F0C-9F8DD04BA1E8}"/>
              </a:ext>
            </a:extLst>
          </p:cNvPr>
          <p:cNvSpPr txBox="1"/>
          <p:nvPr/>
        </p:nvSpPr>
        <p:spPr>
          <a:xfrm>
            <a:off x="2780573" y="362999"/>
            <a:ext cx="6630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1147C1A-4C18-E9A9-D525-26A533ACC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658" y="3437039"/>
            <a:ext cx="4212069" cy="2862321"/>
          </a:xfrm>
          <a:prstGeom prst="rect">
            <a:avLst/>
          </a:prstGeo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94971DDD-3E9F-C64F-62B6-2486D33F8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93" y="4209064"/>
            <a:ext cx="2981826" cy="1564423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056E9E3A-078B-1899-B4A3-F6A135CD7EC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14" y="3966816"/>
            <a:ext cx="2048917" cy="204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65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23900" y="672116"/>
            <a:ext cx="1074420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Machen Sie eine nun eine kurze Pause, Drücken Sie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Leertaste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um fortzufahren.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Zur Erinnerung: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endParaRPr lang="de-DE" dirty="0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Bei Worten die Sie sich merken müssen, erscheint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vor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 Wort 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 </a:t>
            </a:r>
            <a:r>
              <a:rPr lang="de-DE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blauer Kreis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</a:p>
          <a:p>
            <a:pPr algn="ctr"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bei Worten bei denen Sie nur bewerten sollen ob sie größer oder kleiner sind als ein </a:t>
            </a:r>
            <a:r>
              <a:rPr lang="de-DE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ein </a:t>
            </a:r>
            <a:r>
              <a:rPr lang="de-DE" b="1" i="1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grüner Kreis</a:t>
            </a:r>
            <a:r>
              <a:rPr lang="de-D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Sie müssen jedoch jedes mal entscheiden,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das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Objekt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Fußball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egal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das Wort relevant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Anschließend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die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Reihenfolge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Kreis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ingesamt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20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kumimoji="0" lang="de-DE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Drücken Sie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„L“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wenn das Objekt größer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ein </a:t>
            </a:r>
            <a:r>
              <a:rPr kumimoji="0" lang="de-DE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und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„D“, wenn es kleiner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ein </a:t>
            </a:r>
            <a:r>
              <a:rPr kumimoji="0" lang="de-DE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AB76EF-68B8-417A-B75F-EFA6DDC24697}"/>
              </a:ext>
            </a:extLst>
          </p:cNvPr>
          <p:cNvSpPr txBox="1"/>
          <p:nvPr/>
        </p:nvSpPr>
        <p:spPr>
          <a:xfrm>
            <a:off x="5182931" y="179672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Pause !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378BB4B-9E16-47F3-BB66-EF4AB361C55B}"/>
              </a:ext>
            </a:extLst>
          </p:cNvPr>
          <p:cNvSpPr/>
          <p:nvPr/>
        </p:nvSpPr>
        <p:spPr>
          <a:xfrm>
            <a:off x="2059518" y="4670167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AC598CB-0A31-4463-9756-4DB87CF22F9A}"/>
              </a:ext>
            </a:extLst>
          </p:cNvPr>
          <p:cNvSpPr txBox="1"/>
          <p:nvPr/>
        </p:nvSpPr>
        <p:spPr>
          <a:xfrm>
            <a:off x="772584" y="5682600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Sie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genau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341FB3A-0E43-4A54-88A5-7FFC44A6345E}"/>
              </a:ext>
            </a:extLst>
          </p:cNvPr>
          <p:cNvSpPr/>
          <p:nvPr/>
        </p:nvSpPr>
        <p:spPr>
          <a:xfrm>
            <a:off x="9086863" y="4670167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7C63BA2-484D-442F-AA99-2ED1638BD9F6}"/>
              </a:ext>
            </a:extLst>
          </p:cNvPr>
          <p:cNvSpPr txBox="1"/>
          <p:nvPr/>
        </p:nvSpPr>
        <p:spPr>
          <a:xfrm>
            <a:off x="7843956" y="5682600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relevant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60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23900" y="672116"/>
            <a:ext cx="1074420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Machen Sie eine nun eine kurze Pause, Drücken Sie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Leertaste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um fortzufahren.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Zur Erinnerung: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endParaRPr lang="de-DE" dirty="0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Bei Worten die Sie sich merken müssen, erscheint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nach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 Wort 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 </a:t>
            </a:r>
            <a:r>
              <a:rPr lang="de-DE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blauer Kreis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</a:p>
          <a:p>
            <a:pPr algn="ctr"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bei Worten bei denen Sie nur bewerten sollen ob sie größer oder kleiner sind als ein </a:t>
            </a:r>
            <a:r>
              <a:rPr lang="de-DE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ein </a:t>
            </a:r>
            <a:r>
              <a:rPr lang="de-DE" b="1" i="1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grüner Kreis</a:t>
            </a:r>
            <a:r>
              <a:rPr lang="de-D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Sie müssen jedoch jedes mal entscheiden,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das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Objekt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Fußball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egal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das Wort relevant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Anschließend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die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Reihenfolge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Kreis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ingesamt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20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kumimoji="0" lang="de-DE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Drücken Sie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„L“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wenn das Objekt größer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ein </a:t>
            </a:r>
            <a:r>
              <a:rPr kumimoji="0" lang="de-DE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und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„D“, wenn es kleiner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ein </a:t>
            </a:r>
            <a:r>
              <a:rPr kumimoji="0" lang="de-DE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AB76EF-68B8-417A-B75F-EFA6DDC24697}"/>
              </a:ext>
            </a:extLst>
          </p:cNvPr>
          <p:cNvSpPr txBox="1"/>
          <p:nvPr/>
        </p:nvSpPr>
        <p:spPr>
          <a:xfrm>
            <a:off x="5182931" y="179672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Pause !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378BB4B-9E16-47F3-BB66-EF4AB361C55B}"/>
              </a:ext>
            </a:extLst>
          </p:cNvPr>
          <p:cNvSpPr/>
          <p:nvPr/>
        </p:nvSpPr>
        <p:spPr>
          <a:xfrm>
            <a:off x="2059518" y="4670167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AC598CB-0A31-4463-9756-4DB87CF22F9A}"/>
              </a:ext>
            </a:extLst>
          </p:cNvPr>
          <p:cNvSpPr txBox="1"/>
          <p:nvPr/>
        </p:nvSpPr>
        <p:spPr>
          <a:xfrm>
            <a:off x="772584" y="5682600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Sie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genau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341FB3A-0E43-4A54-88A5-7FFC44A6345E}"/>
              </a:ext>
            </a:extLst>
          </p:cNvPr>
          <p:cNvSpPr/>
          <p:nvPr/>
        </p:nvSpPr>
        <p:spPr>
          <a:xfrm>
            <a:off x="9086863" y="4670167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7C63BA2-484D-442F-AA99-2ED1638BD9F6}"/>
              </a:ext>
            </a:extLst>
          </p:cNvPr>
          <p:cNvSpPr txBox="1"/>
          <p:nvPr/>
        </p:nvSpPr>
        <p:spPr>
          <a:xfrm>
            <a:off x="7843956" y="5682600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relevant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1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3DE0F92-CE28-4067-A812-3AD9D880C641}"/>
              </a:ext>
            </a:extLst>
          </p:cNvPr>
          <p:cNvSpPr txBox="1"/>
          <p:nvPr/>
        </p:nvSpPr>
        <p:spPr>
          <a:xfrm>
            <a:off x="723900" y="1405549"/>
            <a:ext cx="10744200" cy="48013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In der folgenden Aufgabe werden Sie eine Gedächtnisaufgabe bearbeiten. Hierbei sollen Sie sich Worte merken, die in der Mitte des Bildschirmes nacheinander gezeigt werden.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Dabei erhalten Sie </a:t>
            </a:r>
            <a:r>
              <a:rPr lang="de-DE" b="1" i="1" dirty="0">
                <a:solidFill>
                  <a:srgbClr val="FFC000"/>
                </a:solidFill>
              </a:rPr>
              <a:t>nach</a:t>
            </a:r>
            <a:r>
              <a:rPr lang="de-DE" b="1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jedem gezeigten Wort </a:t>
            </a:r>
            <a:r>
              <a:rPr lang="de-DE" b="1" i="1" dirty="0">
                <a:solidFill>
                  <a:srgbClr val="FFC000"/>
                </a:solidFill>
              </a:rPr>
              <a:t>einen Hinweis</a:t>
            </a:r>
            <a:r>
              <a:rPr lang="de-DE" dirty="0">
                <a:solidFill>
                  <a:srgbClr val="FFC000"/>
                </a:solidFill>
              </a:rPr>
              <a:t>, </a:t>
            </a:r>
            <a:r>
              <a:rPr lang="de-DE" dirty="0">
                <a:solidFill>
                  <a:schemeClr val="bg1"/>
                </a:solidFill>
              </a:rPr>
              <a:t>ob Sie sich das nachfolgende Wort merken sollen, oder nicht. Bei Worten die Sie sich merken sollen, müssen Sie sich die genaue Reihenfolge in der diese präsentiert wurden einprägen.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 Zusätzlich müssen Sie bei </a:t>
            </a:r>
            <a:r>
              <a:rPr lang="de-DE" b="1" i="1" dirty="0">
                <a:solidFill>
                  <a:srgbClr val="FFC000"/>
                </a:solidFill>
              </a:rPr>
              <a:t>jedem Wort </a:t>
            </a:r>
            <a:r>
              <a:rPr lang="de-DE" dirty="0">
                <a:solidFill>
                  <a:schemeClr val="bg1"/>
                </a:solidFill>
              </a:rPr>
              <a:t>so schnell und korrekt wie möglich entscheiden, ob das jeweilig gezeigte Objekt</a:t>
            </a:r>
            <a:r>
              <a:rPr lang="de-DE" b="1" i="1" dirty="0">
                <a:solidFill>
                  <a:srgbClr val="FF0000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größer oder kleiner ist als ein Fußball</a:t>
            </a:r>
            <a:r>
              <a:rPr lang="de-DE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Nachdem alle Worte gezeigt wurden, erscheint ein </a:t>
            </a:r>
            <a:r>
              <a:rPr lang="de-DE" b="1" i="1" dirty="0">
                <a:solidFill>
                  <a:srgbClr val="FFC000"/>
                </a:solidFill>
              </a:rPr>
              <a:t>Kreis mit insgesamt 20 Worten</a:t>
            </a:r>
            <a:r>
              <a:rPr lang="de-DE" dirty="0">
                <a:solidFill>
                  <a:schemeClr val="bg1"/>
                </a:solidFill>
              </a:rPr>
              <a:t>, aus dem Sie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die sich zu</a:t>
            </a:r>
            <a:r>
              <a:rPr lang="de-DE" b="1" i="1" dirty="0">
                <a:solidFill>
                  <a:srgbClr val="C00000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merkenden Worte in der korrekten Reihenfolge </a:t>
            </a:r>
            <a:r>
              <a:rPr lang="de-DE" dirty="0">
                <a:solidFill>
                  <a:schemeClr val="bg1"/>
                </a:solidFill>
              </a:rPr>
              <a:t>mit einem Mausklick auswählen müssen.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Nachfolgend wird Ihnen nun der Ablauf eines Versuches genau erklärt. Bitte lesen Sie die Instruktion sehr sorgfältig. Sollten Sie Fragen haben, wenden Sie sich bitte direkt an die Versuchsleitung.</a:t>
            </a:r>
          </a:p>
          <a:p>
            <a:pPr algn="ctr"/>
            <a:endParaRPr lang="de-DE" b="1" i="1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D46634D-8138-45E6-98F5-7E4455397721}"/>
              </a:ext>
            </a:extLst>
          </p:cNvPr>
          <p:cNvSpPr txBox="1"/>
          <p:nvPr/>
        </p:nvSpPr>
        <p:spPr>
          <a:xfrm>
            <a:off x="2960943" y="179672"/>
            <a:ext cx="6270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 err="1">
                <a:solidFill>
                  <a:schemeClr val="bg1"/>
                </a:solidFill>
              </a:rPr>
              <a:t>Cued</a:t>
            </a:r>
            <a:r>
              <a:rPr lang="de-DE" sz="4000" b="1" dirty="0">
                <a:solidFill>
                  <a:schemeClr val="bg1"/>
                </a:solidFill>
              </a:rPr>
              <a:t> </a:t>
            </a:r>
            <a:r>
              <a:rPr lang="de-DE" sz="4000" b="1" dirty="0" err="1">
                <a:solidFill>
                  <a:schemeClr val="bg1"/>
                </a:solidFill>
              </a:rPr>
              <a:t>Complex</a:t>
            </a:r>
            <a:r>
              <a:rPr lang="de-DE" sz="4000" b="1" dirty="0">
                <a:solidFill>
                  <a:schemeClr val="bg1"/>
                </a:solidFill>
              </a:rPr>
              <a:t> Span Aufgabe</a:t>
            </a:r>
          </a:p>
        </p:txBody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EA3D5BA2-6BA1-4F03-A4A9-E976B11934E5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8" name="Pfeil nach links 4">
            <a:extLst>
              <a:ext uri="{FF2B5EF4-FFF2-40B4-BE49-F238E27FC236}">
                <a16:creationId xmlns:a16="http://schemas.microsoft.com/office/drawing/2014/main" id="{452C3097-BDA6-495C-A9A0-30DB43411583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3488607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23900" y="672116"/>
            <a:ext cx="1074420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Machen Sie eine nun eine kurze Pause, Drücken Sie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Leertaste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um fortzufahren.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Zur Erinnerung: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endParaRPr lang="de-DE" dirty="0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Bei Zahlen die Sie sich merken müssen, erscheint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vor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der Zahl 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 </a:t>
            </a:r>
            <a:r>
              <a:rPr lang="de-DE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blauer Kreis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</a:p>
          <a:p>
            <a:pPr algn="ctr"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bei Zahlen bei denen Sie nur bewerten sollen ob sie größer oder kleiner sind als 50, ein </a:t>
            </a:r>
            <a:r>
              <a:rPr lang="de-DE" b="1" i="1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grüner Kreis</a:t>
            </a:r>
            <a:r>
              <a:rPr lang="de-D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Sie müssen jedoch für jede Zahl entscheiden,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diese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50, egal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Zahl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relevant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Anschließend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die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Reihenfolge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Kreis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ingesamt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20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kumimoji="0" lang="de-DE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Drücken Sie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„L“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wenn die Zahl größer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50 und die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„D“, wenn sie kleiner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50.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AB76EF-68B8-417A-B75F-EFA6DDC24697}"/>
              </a:ext>
            </a:extLst>
          </p:cNvPr>
          <p:cNvSpPr txBox="1"/>
          <p:nvPr/>
        </p:nvSpPr>
        <p:spPr>
          <a:xfrm>
            <a:off x="5182931" y="179672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Pause !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378BB4B-9E16-47F3-BB66-EF4AB361C55B}"/>
              </a:ext>
            </a:extLst>
          </p:cNvPr>
          <p:cNvSpPr/>
          <p:nvPr/>
        </p:nvSpPr>
        <p:spPr>
          <a:xfrm>
            <a:off x="2059518" y="4670167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AC598CB-0A31-4463-9756-4DB87CF22F9A}"/>
              </a:ext>
            </a:extLst>
          </p:cNvPr>
          <p:cNvSpPr txBox="1"/>
          <p:nvPr/>
        </p:nvSpPr>
        <p:spPr>
          <a:xfrm>
            <a:off x="772584" y="5682600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Sie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genau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341FB3A-0E43-4A54-88A5-7FFC44A6345E}"/>
              </a:ext>
            </a:extLst>
          </p:cNvPr>
          <p:cNvSpPr/>
          <p:nvPr/>
        </p:nvSpPr>
        <p:spPr>
          <a:xfrm>
            <a:off x="9086863" y="4670167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7C63BA2-484D-442F-AA99-2ED1638BD9F6}"/>
              </a:ext>
            </a:extLst>
          </p:cNvPr>
          <p:cNvSpPr txBox="1"/>
          <p:nvPr/>
        </p:nvSpPr>
        <p:spPr>
          <a:xfrm>
            <a:off x="7843956" y="5682600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relevant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51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23900" y="672116"/>
            <a:ext cx="1074420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Machen Sie eine nun eine kurze Pause, Drücken Sie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Leertaste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um fortzufahren.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Zur Erinnerung: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endParaRPr lang="de-DE" dirty="0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Bei Zahlen die Sie sich merken müssen, erscheint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nach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der Zahl 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 </a:t>
            </a:r>
            <a:r>
              <a:rPr lang="de-DE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blauer Kreis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</a:p>
          <a:p>
            <a:pPr algn="ctr"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bei Zahlen bei denen Sie nur bewerten sollen ob sie größer oder kleiner sind als 50, ein </a:t>
            </a:r>
            <a:r>
              <a:rPr lang="de-DE" b="1" i="1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grüner Kreis</a:t>
            </a:r>
            <a:r>
              <a:rPr lang="de-D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Sie müssen jedoch für jede Zahl entscheiden,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diese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50, egal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Zahl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relevant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Anschließend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die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Reihenfolge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Kreis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ingesamt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20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kumimoji="0" lang="de-DE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Drücken Sie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„L“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wenn die Zahl größer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50 und die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„D“, wenn sie kleiner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50.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AB76EF-68B8-417A-B75F-EFA6DDC24697}"/>
              </a:ext>
            </a:extLst>
          </p:cNvPr>
          <p:cNvSpPr txBox="1"/>
          <p:nvPr/>
        </p:nvSpPr>
        <p:spPr>
          <a:xfrm>
            <a:off x="5182931" y="179672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Pause !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378BB4B-9E16-47F3-BB66-EF4AB361C55B}"/>
              </a:ext>
            </a:extLst>
          </p:cNvPr>
          <p:cNvSpPr/>
          <p:nvPr/>
        </p:nvSpPr>
        <p:spPr>
          <a:xfrm>
            <a:off x="2059518" y="4670167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AC598CB-0A31-4463-9756-4DB87CF22F9A}"/>
              </a:ext>
            </a:extLst>
          </p:cNvPr>
          <p:cNvSpPr txBox="1"/>
          <p:nvPr/>
        </p:nvSpPr>
        <p:spPr>
          <a:xfrm>
            <a:off x="772584" y="5682600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Sie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genau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341FB3A-0E43-4A54-88A5-7FFC44A6345E}"/>
              </a:ext>
            </a:extLst>
          </p:cNvPr>
          <p:cNvSpPr/>
          <p:nvPr/>
        </p:nvSpPr>
        <p:spPr>
          <a:xfrm>
            <a:off x="9086863" y="4670167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7C63BA2-484D-442F-AA99-2ED1638BD9F6}"/>
              </a:ext>
            </a:extLst>
          </p:cNvPr>
          <p:cNvSpPr txBox="1"/>
          <p:nvPr/>
        </p:nvSpPr>
        <p:spPr>
          <a:xfrm>
            <a:off x="7843956" y="5682600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relevant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78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3DE0F92-CE28-4067-A812-3AD9D880C641}"/>
              </a:ext>
            </a:extLst>
          </p:cNvPr>
          <p:cNvSpPr txBox="1"/>
          <p:nvPr/>
        </p:nvSpPr>
        <p:spPr>
          <a:xfrm>
            <a:off x="723900" y="1405549"/>
            <a:ext cx="10744200" cy="48013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In der folgenden Aufgabe werden Sie eine Gedächtnisaufgabe bearbeiten. Hierbei sollen Sie sich Worte merken, die in der Mitte des Bildschirmes nacheinander gezeigt werden.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Dabei erhalten Sie </a:t>
            </a:r>
            <a:r>
              <a:rPr lang="de-DE" b="1" i="1" dirty="0">
                <a:solidFill>
                  <a:srgbClr val="FFC000"/>
                </a:solidFill>
              </a:rPr>
              <a:t>vor oder nach</a:t>
            </a:r>
            <a:r>
              <a:rPr lang="de-DE" b="1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jedem gezeigten Wort </a:t>
            </a:r>
            <a:r>
              <a:rPr lang="de-DE" b="1" i="1" dirty="0">
                <a:solidFill>
                  <a:srgbClr val="FFC000"/>
                </a:solidFill>
              </a:rPr>
              <a:t>einen Hinweis</a:t>
            </a:r>
            <a:r>
              <a:rPr lang="de-DE" dirty="0">
                <a:solidFill>
                  <a:srgbClr val="FFC000"/>
                </a:solidFill>
              </a:rPr>
              <a:t>, </a:t>
            </a:r>
            <a:r>
              <a:rPr lang="de-DE" dirty="0">
                <a:solidFill>
                  <a:schemeClr val="bg1"/>
                </a:solidFill>
              </a:rPr>
              <a:t>ob Sie sich das nachfolgende Wort merken sollen, oder nicht. Bei Worten die Sie sich merken sollen, müssen Sie sich die genaue Reihenfolge in der diese präsentiert wurden einprägen.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 Zusätzlich müssen Sie bei </a:t>
            </a:r>
            <a:r>
              <a:rPr lang="de-DE" b="1" i="1" dirty="0">
                <a:solidFill>
                  <a:srgbClr val="FFC000"/>
                </a:solidFill>
              </a:rPr>
              <a:t>jedem Wort </a:t>
            </a:r>
            <a:r>
              <a:rPr lang="de-DE" dirty="0">
                <a:solidFill>
                  <a:schemeClr val="bg1"/>
                </a:solidFill>
              </a:rPr>
              <a:t>so schnell und korrekt wie möglich entscheiden, ob das jeweilig gezeigte Objekt</a:t>
            </a:r>
            <a:r>
              <a:rPr lang="de-DE" b="1" i="1" dirty="0">
                <a:solidFill>
                  <a:srgbClr val="FF0000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größer oder kleiner ist als ein Fußball</a:t>
            </a:r>
            <a:r>
              <a:rPr lang="de-DE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Nachdem alle Worte gezeigt wurden, erscheint ein </a:t>
            </a:r>
            <a:r>
              <a:rPr lang="de-DE" b="1" i="1" dirty="0">
                <a:solidFill>
                  <a:srgbClr val="FFC000"/>
                </a:solidFill>
              </a:rPr>
              <a:t>Kreis mit insgesamt 20 Worten</a:t>
            </a:r>
            <a:r>
              <a:rPr lang="de-DE" dirty="0">
                <a:solidFill>
                  <a:schemeClr val="bg1"/>
                </a:solidFill>
              </a:rPr>
              <a:t>, aus dem Sie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die sich zu</a:t>
            </a:r>
            <a:r>
              <a:rPr lang="de-DE" b="1" i="1" dirty="0">
                <a:solidFill>
                  <a:srgbClr val="C00000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merkenden Worte in der korrekten Reihenfolge </a:t>
            </a:r>
            <a:r>
              <a:rPr lang="de-DE" dirty="0">
                <a:solidFill>
                  <a:schemeClr val="bg1"/>
                </a:solidFill>
              </a:rPr>
              <a:t>mit einem Mausklick auswählen müssen.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Nachfolgend wird Ihnen nun der Ablauf eines Versuches genau erklärt. Bitte lesen Sie die Instruktion sehr sorgfältig. Sollten Sie Fragen haben, wenden Sie sich bitte direkt an die Versuchsleitung.</a:t>
            </a:r>
          </a:p>
          <a:p>
            <a:pPr algn="ctr"/>
            <a:endParaRPr lang="de-DE" b="1" i="1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D46634D-8138-45E6-98F5-7E4455397721}"/>
              </a:ext>
            </a:extLst>
          </p:cNvPr>
          <p:cNvSpPr txBox="1"/>
          <p:nvPr/>
        </p:nvSpPr>
        <p:spPr>
          <a:xfrm>
            <a:off x="2960943" y="179672"/>
            <a:ext cx="6270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 err="1">
                <a:solidFill>
                  <a:schemeClr val="bg1"/>
                </a:solidFill>
              </a:rPr>
              <a:t>Cued</a:t>
            </a:r>
            <a:r>
              <a:rPr lang="de-DE" sz="4000" b="1" dirty="0">
                <a:solidFill>
                  <a:schemeClr val="bg1"/>
                </a:solidFill>
              </a:rPr>
              <a:t> </a:t>
            </a:r>
            <a:r>
              <a:rPr lang="de-DE" sz="4000" b="1" dirty="0" err="1">
                <a:solidFill>
                  <a:schemeClr val="bg1"/>
                </a:solidFill>
              </a:rPr>
              <a:t>Complex</a:t>
            </a:r>
            <a:r>
              <a:rPr lang="de-DE" sz="4000" b="1" dirty="0">
                <a:solidFill>
                  <a:schemeClr val="bg1"/>
                </a:solidFill>
              </a:rPr>
              <a:t> Span Aufgabe</a:t>
            </a:r>
          </a:p>
        </p:txBody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EA3D5BA2-6BA1-4F03-A4A9-E976B11934E5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8" name="Pfeil nach links 4">
            <a:extLst>
              <a:ext uri="{FF2B5EF4-FFF2-40B4-BE49-F238E27FC236}">
                <a16:creationId xmlns:a16="http://schemas.microsoft.com/office/drawing/2014/main" id="{452C3097-BDA6-495C-A9A0-30DB43411583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42049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3DE0F92-CE28-4067-A812-3AD9D880C641}"/>
              </a:ext>
            </a:extLst>
          </p:cNvPr>
          <p:cNvSpPr txBox="1"/>
          <p:nvPr/>
        </p:nvSpPr>
        <p:spPr>
          <a:xfrm>
            <a:off x="723900" y="1405549"/>
            <a:ext cx="10744200" cy="48013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In der folgenden Aufgabe werden Sie eine Gedächtnisaufgabe bearbeiten. Hierbei sollen Sie sich Zahlen merken, die in der Mitte des Bildschirmes nacheinander gezeigt werden.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Dabei erhalten Sie </a:t>
            </a:r>
            <a:r>
              <a:rPr lang="de-DE" b="1" i="1" dirty="0">
                <a:solidFill>
                  <a:srgbClr val="FFC000"/>
                </a:solidFill>
              </a:rPr>
              <a:t>vor</a:t>
            </a:r>
            <a:r>
              <a:rPr lang="de-DE" b="1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jeder gezeigten Zahl </a:t>
            </a:r>
            <a:r>
              <a:rPr lang="de-DE" b="1" i="1" dirty="0">
                <a:solidFill>
                  <a:srgbClr val="FFC000"/>
                </a:solidFill>
              </a:rPr>
              <a:t>einen Hinweis</a:t>
            </a:r>
            <a:r>
              <a:rPr lang="de-DE" dirty="0">
                <a:solidFill>
                  <a:srgbClr val="FFC000"/>
                </a:solidFill>
              </a:rPr>
              <a:t>, </a:t>
            </a:r>
            <a:r>
              <a:rPr lang="de-DE" dirty="0">
                <a:solidFill>
                  <a:schemeClr val="bg1"/>
                </a:solidFill>
              </a:rPr>
              <a:t>ob Sie sich die nachfolgende Zahl merken sollen, oder nicht. Bei Zahlen die Sie sich merken sollen, müssen Sie sich die genaue Reihenfolge in der diese präsentiert wurden einprägen.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 Zusätzlich müssen Sie bei </a:t>
            </a:r>
            <a:r>
              <a:rPr lang="de-DE" b="1" i="1" dirty="0">
                <a:solidFill>
                  <a:srgbClr val="FFC000"/>
                </a:solidFill>
              </a:rPr>
              <a:t>jeder Zahl </a:t>
            </a:r>
            <a:r>
              <a:rPr lang="de-DE" dirty="0">
                <a:solidFill>
                  <a:schemeClr val="bg1"/>
                </a:solidFill>
              </a:rPr>
              <a:t>so schnell und korrekt wie möglich entscheiden, ob die jeweilig gezeigte Zahl</a:t>
            </a:r>
            <a:r>
              <a:rPr lang="de-DE" b="1" i="1" dirty="0">
                <a:solidFill>
                  <a:srgbClr val="FF0000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größer oder kleiner ist als 50</a:t>
            </a:r>
            <a:r>
              <a:rPr lang="de-DE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Nachdem alle Worte gezeigt wurden, erscheint ein </a:t>
            </a:r>
            <a:r>
              <a:rPr lang="de-DE" b="1" i="1" dirty="0">
                <a:solidFill>
                  <a:srgbClr val="FFC000"/>
                </a:solidFill>
              </a:rPr>
              <a:t>Kreis mit insgesamt 20 Zahlen</a:t>
            </a:r>
            <a:r>
              <a:rPr lang="de-DE" dirty="0">
                <a:solidFill>
                  <a:schemeClr val="bg1"/>
                </a:solidFill>
              </a:rPr>
              <a:t>, aus dem Sie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die sich zu</a:t>
            </a:r>
            <a:r>
              <a:rPr lang="de-DE" b="1" i="1" dirty="0">
                <a:solidFill>
                  <a:srgbClr val="C00000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merkenden Zahlen in der korrekten Reihenfolge </a:t>
            </a:r>
            <a:r>
              <a:rPr lang="de-DE" dirty="0">
                <a:solidFill>
                  <a:schemeClr val="bg1"/>
                </a:solidFill>
              </a:rPr>
              <a:t>mit einem Mausklick auswählen müssen.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Nachfolgend wird Ihnen nun der Ablauf eines Versuches genau erklärt. Bitte lesen Sie die Instruktion sehr sorgfältig. Sollten Sie Fragen haben, wenden Sie sich bitte direkt an die Versuchsleitung.</a:t>
            </a:r>
          </a:p>
          <a:p>
            <a:pPr algn="ctr"/>
            <a:endParaRPr lang="de-DE" b="1" i="1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D46634D-8138-45E6-98F5-7E4455397721}"/>
              </a:ext>
            </a:extLst>
          </p:cNvPr>
          <p:cNvSpPr txBox="1"/>
          <p:nvPr/>
        </p:nvSpPr>
        <p:spPr>
          <a:xfrm>
            <a:off x="2960944" y="179672"/>
            <a:ext cx="6270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 err="1">
                <a:solidFill>
                  <a:schemeClr val="bg1"/>
                </a:solidFill>
              </a:rPr>
              <a:t>Cued</a:t>
            </a:r>
            <a:r>
              <a:rPr lang="de-DE" sz="4000" b="1" dirty="0">
                <a:solidFill>
                  <a:schemeClr val="bg1"/>
                </a:solidFill>
              </a:rPr>
              <a:t> </a:t>
            </a:r>
            <a:r>
              <a:rPr lang="de-DE" sz="4000" b="1" dirty="0" err="1">
                <a:solidFill>
                  <a:schemeClr val="bg1"/>
                </a:solidFill>
              </a:rPr>
              <a:t>Complex</a:t>
            </a:r>
            <a:r>
              <a:rPr lang="de-DE" sz="4000" b="1" dirty="0">
                <a:solidFill>
                  <a:schemeClr val="bg1"/>
                </a:solidFill>
              </a:rPr>
              <a:t> Span Aufgabe</a:t>
            </a:r>
          </a:p>
        </p:txBody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EA3D5BA2-6BA1-4F03-A4A9-E976B11934E5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8" name="Pfeil nach links 4">
            <a:extLst>
              <a:ext uri="{FF2B5EF4-FFF2-40B4-BE49-F238E27FC236}">
                <a16:creationId xmlns:a16="http://schemas.microsoft.com/office/drawing/2014/main" id="{452C3097-BDA6-495C-A9A0-30DB43411583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143099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3DE0F92-CE28-4067-A812-3AD9D880C641}"/>
              </a:ext>
            </a:extLst>
          </p:cNvPr>
          <p:cNvSpPr txBox="1"/>
          <p:nvPr/>
        </p:nvSpPr>
        <p:spPr>
          <a:xfrm>
            <a:off x="723900" y="1405549"/>
            <a:ext cx="10744200" cy="48013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In der folgenden Aufgabe werden Sie eine Gedächtnisaufgabe bearbeiten. Hierbei sollen Sie sich Zahlen merken, die in der Mitte des Bildschirmes nacheinander gezeigt werden.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Dabei erhalten Sie </a:t>
            </a:r>
            <a:r>
              <a:rPr lang="de-DE" b="1" i="1" dirty="0">
                <a:solidFill>
                  <a:srgbClr val="FFC000"/>
                </a:solidFill>
              </a:rPr>
              <a:t>nach</a:t>
            </a:r>
            <a:r>
              <a:rPr lang="de-DE" b="1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jeder gezeigten Zahl </a:t>
            </a:r>
            <a:r>
              <a:rPr lang="de-DE" b="1" i="1" dirty="0">
                <a:solidFill>
                  <a:srgbClr val="FFC000"/>
                </a:solidFill>
              </a:rPr>
              <a:t>einen Hinweis</a:t>
            </a:r>
            <a:r>
              <a:rPr lang="de-DE" dirty="0">
                <a:solidFill>
                  <a:srgbClr val="FFC000"/>
                </a:solidFill>
              </a:rPr>
              <a:t>, </a:t>
            </a:r>
            <a:r>
              <a:rPr lang="de-DE" dirty="0">
                <a:solidFill>
                  <a:schemeClr val="bg1"/>
                </a:solidFill>
              </a:rPr>
              <a:t>ob Sie sich die nachfolgende Zahl merken sollen, oder nicht. Bei Zahlen die Sie sich merken sollen, müssen Sie sich die genaue Reihenfolge in der diese präsentiert wurden einprägen.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 Zusätzlich müssen Sie bei </a:t>
            </a:r>
            <a:r>
              <a:rPr lang="de-DE" b="1" i="1" dirty="0">
                <a:solidFill>
                  <a:srgbClr val="FFC000"/>
                </a:solidFill>
              </a:rPr>
              <a:t>jeder Zahl </a:t>
            </a:r>
            <a:r>
              <a:rPr lang="de-DE" dirty="0">
                <a:solidFill>
                  <a:schemeClr val="bg1"/>
                </a:solidFill>
              </a:rPr>
              <a:t>so schnell und korrekt wie möglich entscheiden, ob die jeweilig gezeigte Zahl</a:t>
            </a:r>
            <a:r>
              <a:rPr lang="de-DE" b="1" i="1" dirty="0">
                <a:solidFill>
                  <a:srgbClr val="FF0000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größer oder kleiner ist als 50</a:t>
            </a:r>
            <a:r>
              <a:rPr lang="de-DE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Nachdem alle Worte gezeigt wurden, erscheint ein </a:t>
            </a:r>
            <a:r>
              <a:rPr lang="de-DE" b="1" i="1" dirty="0">
                <a:solidFill>
                  <a:srgbClr val="FFC000"/>
                </a:solidFill>
              </a:rPr>
              <a:t>Kreis mit insgesamt 20 Zahlen</a:t>
            </a:r>
            <a:r>
              <a:rPr lang="de-DE" dirty="0">
                <a:solidFill>
                  <a:schemeClr val="bg1"/>
                </a:solidFill>
              </a:rPr>
              <a:t>, aus dem Sie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die sich zu</a:t>
            </a:r>
            <a:r>
              <a:rPr lang="de-DE" b="1" i="1" dirty="0">
                <a:solidFill>
                  <a:srgbClr val="C00000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merkenden Zahlen in der korrekten Reihenfolge </a:t>
            </a:r>
            <a:r>
              <a:rPr lang="de-DE" dirty="0">
                <a:solidFill>
                  <a:schemeClr val="bg1"/>
                </a:solidFill>
              </a:rPr>
              <a:t>mit einem Mausklick auswählen müssen.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Nachfolgend wird Ihnen nun der Ablauf eines Versuches genau erklärt. Bitte lesen Sie die Instruktion sehr sorgfältig. Sollten Sie Fragen haben, wenden Sie sich bitte direkt an die Versuchsleitung.</a:t>
            </a:r>
          </a:p>
          <a:p>
            <a:pPr algn="ctr"/>
            <a:endParaRPr lang="de-DE" b="1" i="1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D46634D-8138-45E6-98F5-7E4455397721}"/>
              </a:ext>
            </a:extLst>
          </p:cNvPr>
          <p:cNvSpPr txBox="1"/>
          <p:nvPr/>
        </p:nvSpPr>
        <p:spPr>
          <a:xfrm>
            <a:off x="2960944" y="179672"/>
            <a:ext cx="6270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 err="1">
                <a:solidFill>
                  <a:schemeClr val="bg1"/>
                </a:solidFill>
              </a:rPr>
              <a:t>Cued</a:t>
            </a:r>
            <a:r>
              <a:rPr lang="de-DE" sz="4000" b="1" dirty="0">
                <a:solidFill>
                  <a:schemeClr val="bg1"/>
                </a:solidFill>
              </a:rPr>
              <a:t> </a:t>
            </a:r>
            <a:r>
              <a:rPr lang="de-DE" sz="4000" b="1" dirty="0" err="1">
                <a:solidFill>
                  <a:schemeClr val="bg1"/>
                </a:solidFill>
              </a:rPr>
              <a:t>Complex</a:t>
            </a:r>
            <a:r>
              <a:rPr lang="de-DE" sz="4000" b="1" dirty="0">
                <a:solidFill>
                  <a:schemeClr val="bg1"/>
                </a:solidFill>
              </a:rPr>
              <a:t> Span Aufgabe</a:t>
            </a:r>
          </a:p>
        </p:txBody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EA3D5BA2-6BA1-4F03-A4A9-E976B11934E5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8" name="Pfeil nach links 4">
            <a:extLst>
              <a:ext uri="{FF2B5EF4-FFF2-40B4-BE49-F238E27FC236}">
                <a16:creationId xmlns:a16="http://schemas.microsoft.com/office/drawing/2014/main" id="{452C3097-BDA6-495C-A9A0-30DB43411583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390683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3DE0F92-CE28-4067-A812-3AD9D880C641}"/>
              </a:ext>
            </a:extLst>
          </p:cNvPr>
          <p:cNvSpPr txBox="1"/>
          <p:nvPr/>
        </p:nvSpPr>
        <p:spPr>
          <a:xfrm>
            <a:off x="723900" y="1405549"/>
            <a:ext cx="10744200" cy="48013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In der folgenden Aufgabe werden Sie eine Gedächtnisaufgabe bearbeiten. Hierbei sollen Sie sich Zahlen merken, die in der Mitte des Bildschirmes nacheinander gezeigt werden.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Dabei erhalten Sie </a:t>
            </a:r>
            <a:r>
              <a:rPr lang="de-DE" b="1" i="1" dirty="0">
                <a:solidFill>
                  <a:srgbClr val="FFC000"/>
                </a:solidFill>
              </a:rPr>
              <a:t>vor oder nach</a:t>
            </a:r>
            <a:r>
              <a:rPr lang="de-DE" b="1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jeder gezeigten Zahl </a:t>
            </a:r>
            <a:r>
              <a:rPr lang="de-DE" b="1" i="1" dirty="0">
                <a:solidFill>
                  <a:srgbClr val="FFC000"/>
                </a:solidFill>
              </a:rPr>
              <a:t>einen Hinweis</a:t>
            </a:r>
            <a:r>
              <a:rPr lang="de-DE" dirty="0">
                <a:solidFill>
                  <a:srgbClr val="FFC000"/>
                </a:solidFill>
              </a:rPr>
              <a:t>, </a:t>
            </a:r>
            <a:r>
              <a:rPr lang="de-DE" dirty="0">
                <a:solidFill>
                  <a:schemeClr val="bg1"/>
                </a:solidFill>
              </a:rPr>
              <a:t>ob Sie sich die nachfolgende Zahl merken sollen, oder nicht. Bei Zahlen die Sie sich merken sollen, müssen Sie sich die genaue Reihenfolge in der diese präsentiert wurden einprägen.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 Zusätzlich müssen Sie bei </a:t>
            </a:r>
            <a:r>
              <a:rPr lang="de-DE" b="1" i="1" dirty="0">
                <a:solidFill>
                  <a:srgbClr val="FFC000"/>
                </a:solidFill>
              </a:rPr>
              <a:t>jeder Zahl </a:t>
            </a:r>
            <a:r>
              <a:rPr lang="de-DE" dirty="0">
                <a:solidFill>
                  <a:schemeClr val="bg1"/>
                </a:solidFill>
              </a:rPr>
              <a:t>so schnell und korrekt wie möglich entscheiden, ob die jeweilig gezeigte Zahl</a:t>
            </a:r>
            <a:r>
              <a:rPr lang="de-DE" b="1" i="1" dirty="0">
                <a:solidFill>
                  <a:srgbClr val="FF0000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größer oder kleiner ist als 50</a:t>
            </a:r>
            <a:r>
              <a:rPr lang="de-DE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Nachdem alle Worte gezeigt wurden, erscheint ein </a:t>
            </a:r>
            <a:r>
              <a:rPr lang="de-DE" b="1" i="1" dirty="0">
                <a:solidFill>
                  <a:srgbClr val="FFC000"/>
                </a:solidFill>
              </a:rPr>
              <a:t>Kreis mit insgesamt 20 Zahlen</a:t>
            </a:r>
            <a:r>
              <a:rPr lang="de-DE" dirty="0">
                <a:solidFill>
                  <a:schemeClr val="bg1"/>
                </a:solidFill>
              </a:rPr>
              <a:t>, aus dem Sie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die sich zu</a:t>
            </a:r>
            <a:r>
              <a:rPr lang="de-DE" b="1" i="1" dirty="0">
                <a:solidFill>
                  <a:srgbClr val="C00000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merkenden Zahlen in der korrekten Reihenfolge </a:t>
            </a:r>
            <a:r>
              <a:rPr lang="de-DE" dirty="0">
                <a:solidFill>
                  <a:schemeClr val="bg1"/>
                </a:solidFill>
              </a:rPr>
              <a:t>mit einem Mausklick auswählen müssen.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Nachfolgend wird Ihnen nun der Ablauf eines Versuches genau erklärt. Bitte lesen Sie die Instruktion sehr sorgfältig. Sollten Sie Fragen haben, wenden Sie sich bitte direkt an die Versuchsleitung.</a:t>
            </a:r>
          </a:p>
          <a:p>
            <a:pPr algn="ctr"/>
            <a:endParaRPr lang="de-DE" b="1" i="1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D46634D-8138-45E6-98F5-7E4455397721}"/>
              </a:ext>
            </a:extLst>
          </p:cNvPr>
          <p:cNvSpPr txBox="1"/>
          <p:nvPr/>
        </p:nvSpPr>
        <p:spPr>
          <a:xfrm>
            <a:off x="2960944" y="179672"/>
            <a:ext cx="6270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 err="1">
                <a:solidFill>
                  <a:schemeClr val="bg1"/>
                </a:solidFill>
              </a:rPr>
              <a:t>Cued</a:t>
            </a:r>
            <a:r>
              <a:rPr lang="de-DE" sz="4000" b="1" dirty="0">
                <a:solidFill>
                  <a:schemeClr val="bg1"/>
                </a:solidFill>
              </a:rPr>
              <a:t> </a:t>
            </a:r>
            <a:r>
              <a:rPr lang="de-DE" sz="4000" b="1" dirty="0" err="1">
                <a:solidFill>
                  <a:schemeClr val="bg1"/>
                </a:solidFill>
              </a:rPr>
              <a:t>Complex</a:t>
            </a:r>
            <a:r>
              <a:rPr lang="de-DE" sz="4000" b="1" dirty="0">
                <a:solidFill>
                  <a:schemeClr val="bg1"/>
                </a:solidFill>
              </a:rPr>
              <a:t> Span Aufgabe</a:t>
            </a:r>
          </a:p>
        </p:txBody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EA3D5BA2-6BA1-4F03-A4A9-E976B11934E5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8" name="Pfeil nach links 4">
            <a:extLst>
              <a:ext uri="{FF2B5EF4-FFF2-40B4-BE49-F238E27FC236}">
                <a16:creationId xmlns:a16="http://schemas.microsoft.com/office/drawing/2014/main" id="{452C3097-BDA6-495C-A9A0-30DB43411583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322552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DD0EC0A-9264-4936-A729-30D2BBFE0DCB}"/>
              </a:ext>
            </a:extLst>
          </p:cNvPr>
          <p:cNvSpPr txBox="1"/>
          <p:nvPr/>
        </p:nvSpPr>
        <p:spPr>
          <a:xfrm>
            <a:off x="3063093" y="91773"/>
            <a:ext cx="52047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Hinweis vor dem Wort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819DAD3-4C47-41BB-988A-77210A014CA3}"/>
              </a:ext>
            </a:extLst>
          </p:cNvPr>
          <p:cNvSpPr/>
          <p:nvPr/>
        </p:nvSpPr>
        <p:spPr>
          <a:xfrm>
            <a:off x="755917" y="1673403"/>
            <a:ext cx="234520" cy="241137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6916C86-1D94-4A4D-A105-0381F02CF4B6}"/>
              </a:ext>
            </a:extLst>
          </p:cNvPr>
          <p:cNvSpPr txBox="1"/>
          <p:nvPr/>
        </p:nvSpPr>
        <p:spPr>
          <a:xfrm>
            <a:off x="1154215" y="2565356"/>
            <a:ext cx="84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Stempel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5B03E61-7D16-491B-8F6F-D6E5E83F45D8}"/>
              </a:ext>
            </a:extLst>
          </p:cNvPr>
          <p:cNvSpPr txBox="1"/>
          <p:nvPr/>
        </p:nvSpPr>
        <p:spPr>
          <a:xfrm>
            <a:off x="2382659" y="4399482"/>
            <a:ext cx="75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Haus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F176AE6-916B-4423-84E0-D280A162E2ED}"/>
              </a:ext>
            </a:extLst>
          </p:cNvPr>
          <p:cNvSpPr txBox="1"/>
          <p:nvPr/>
        </p:nvSpPr>
        <p:spPr>
          <a:xfrm>
            <a:off x="3382833" y="6314164"/>
            <a:ext cx="75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Stift</a:t>
            </a:r>
            <a:endParaRPr lang="en-US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AE21A51-A664-4385-883A-257496230846}"/>
              </a:ext>
            </a:extLst>
          </p:cNvPr>
          <p:cNvCxnSpPr>
            <a:cxnSpLocks/>
          </p:cNvCxnSpPr>
          <p:nvPr/>
        </p:nvCxnSpPr>
        <p:spPr>
          <a:xfrm>
            <a:off x="117180" y="1323273"/>
            <a:ext cx="3239882" cy="544257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0B8050E2-34F0-40A9-9556-D26E511082AC}"/>
              </a:ext>
            </a:extLst>
          </p:cNvPr>
          <p:cNvSpPr txBox="1"/>
          <p:nvPr/>
        </p:nvSpPr>
        <p:spPr>
          <a:xfrm rot="3532966">
            <a:off x="785874" y="3961270"/>
            <a:ext cx="114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Zeit</a:t>
            </a:r>
          </a:p>
        </p:txBody>
      </p:sp>
      <p:sp>
        <p:nvSpPr>
          <p:cNvPr id="73" name="Geschweifte Klammer rechts 72">
            <a:extLst>
              <a:ext uri="{FF2B5EF4-FFF2-40B4-BE49-F238E27FC236}">
                <a16:creationId xmlns:a16="http://schemas.microsoft.com/office/drawing/2014/main" id="{C0B12B97-CB35-4F85-BE9D-F60919107058}"/>
              </a:ext>
            </a:extLst>
          </p:cNvPr>
          <p:cNvSpPr/>
          <p:nvPr/>
        </p:nvSpPr>
        <p:spPr>
          <a:xfrm>
            <a:off x="2119741" y="2583878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8315FB7C-C3F4-428F-A975-27FF7F798AE1}"/>
              </a:ext>
            </a:extLst>
          </p:cNvPr>
          <p:cNvSpPr txBox="1"/>
          <p:nvPr/>
        </p:nvSpPr>
        <p:spPr>
          <a:xfrm>
            <a:off x="2444167" y="2521773"/>
            <a:ext cx="153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1B0F1"/>
                </a:solidFill>
              </a:rPr>
              <a:t>Merken</a:t>
            </a:r>
            <a:r>
              <a:rPr lang="en-US" sz="1400" dirty="0">
                <a:solidFill>
                  <a:srgbClr val="01B0F1"/>
                </a:solidFill>
              </a:rPr>
              <a:t> &amp; </a:t>
            </a:r>
            <a:r>
              <a:rPr lang="en-US" sz="1400" dirty="0" err="1">
                <a:solidFill>
                  <a:srgbClr val="01B0F1"/>
                </a:solidFill>
              </a:rPr>
              <a:t>Größe</a:t>
            </a:r>
            <a:r>
              <a:rPr lang="en-US" sz="1400" dirty="0">
                <a:solidFill>
                  <a:srgbClr val="01B0F1"/>
                </a:solidFill>
              </a:rPr>
              <a:t> </a:t>
            </a:r>
            <a:r>
              <a:rPr lang="en-US" sz="1400" dirty="0" err="1">
                <a:solidFill>
                  <a:srgbClr val="01B0F1"/>
                </a:solidFill>
              </a:rPr>
              <a:t>Bewerten</a:t>
            </a:r>
            <a:endParaRPr lang="en-US" sz="1400" dirty="0">
              <a:solidFill>
                <a:srgbClr val="01B0F1"/>
              </a:solidFill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DEC3B7DC-DA26-46A7-BC0F-1FCF07B7F348}"/>
              </a:ext>
            </a:extLst>
          </p:cNvPr>
          <p:cNvSpPr txBox="1"/>
          <p:nvPr/>
        </p:nvSpPr>
        <p:spPr>
          <a:xfrm>
            <a:off x="3392456" y="4257234"/>
            <a:ext cx="127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2D14F"/>
                </a:solidFill>
              </a:rPr>
              <a:t>Nur </a:t>
            </a:r>
            <a:r>
              <a:rPr lang="en-US" sz="1400" dirty="0" err="1">
                <a:solidFill>
                  <a:srgbClr val="92D14F"/>
                </a:solidFill>
              </a:rPr>
              <a:t>Größe</a:t>
            </a:r>
            <a:r>
              <a:rPr lang="en-US" sz="1400" dirty="0">
                <a:solidFill>
                  <a:srgbClr val="92D14F"/>
                </a:solidFill>
              </a:rPr>
              <a:t> </a:t>
            </a:r>
            <a:r>
              <a:rPr lang="en-US" sz="1400" dirty="0" err="1">
                <a:solidFill>
                  <a:srgbClr val="92D14F"/>
                </a:solidFill>
              </a:rPr>
              <a:t>Bewerten</a:t>
            </a:r>
            <a:endParaRPr lang="en-US" sz="1400" dirty="0">
              <a:solidFill>
                <a:srgbClr val="92D14F"/>
              </a:solidFill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4ACFCF9A-71FF-4EE8-9309-FD843CD538EC}"/>
              </a:ext>
            </a:extLst>
          </p:cNvPr>
          <p:cNvSpPr txBox="1"/>
          <p:nvPr/>
        </p:nvSpPr>
        <p:spPr>
          <a:xfrm>
            <a:off x="4460277" y="6206442"/>
            <a:ext cx="1348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2D14F"/>
                </a:solidFill>
              </a:rPr>
              <a:t>Nur </a:t>
            </a:r>
            <a:r>
              <a:rPr lang="en-US" sz="1400" dirty="0" err="1">
                <a:solidFill>
                  <a:srgbClr val="92D14F"/>
                </a:solidFill>
              </a:rPr>
              <a:t>Größe</a:t>
            </a:r>
            <a:r>
              <a:rPr lang="en-US" sz="1400" dirty="0">
                <a:solidFill>
                  <a:srgbClr val="92D14F"/>
                </a:solidFill>
              </a:rPr>
              <a:t> </a:t>
            </a:r>
            <a:r>
              <a:rPr lang="en-US" sz="1400" dirty="0" err="1">
                <a:solidFill>
                  <a:srgbClr val="92D14F"/>
                </a:solidFill>
              </a:rPr>
              <a:t>Bewerten</a:t>
            </a:r>
            <a:endParaRPr lang="en-US" sz="1400" dirty="0">
              <a:solidFill>
                <a:srgbClr val="92D14F"/>
              </a:solidFill>
            </a:endParaRPr>
          </a:p>
        </p:txBody>
      </p:sp>
      <p:sp>
        <p:nvSpPr>
          <p:cNvPr id="86" name="Pfeil nach rechts 6">
            <a:extLst>
              <a:ext uri="{FF2B5EF4-FFF2-40B4-BE49-F238E27FC236}">
                <a16:creationId xmlns:a16="http://schemas.microsoft.com/office/drawing/2014/main" id="{9E0F1672-1C00-402B-AC43-E852F3DA9E3F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87" name="Pfeil nach links 5">
            <a:extLst>
              <a:ext uri="{FF2B5EF4-FFF2-40B4-BE49-F238E27FC236}">
                <a16:creationId xmlns:a16="http://schemas.microsoft.com/office/drawing/2014/main" id="{C271BC8C-20DF-4B04-8E31-DD2CC6ACF9A8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15908C8-AC71-4F9E-9E88-CB9CA00FAFD5}"/>
              </a:ext>
            </a:extLst>
          </p:cNvPr>
          <p:cNvSpPr txBox="1"/>
          <p:nvPr/>
        </p:nvSpPr>
        <p:spPr>
          <a:xfrm>
            <a:off x="8876226" y="1966377"/>
            <a:ext cx="302817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Hier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sehen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den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Ablauf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Versuches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nur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drei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die Sie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Achtung: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später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werden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es 5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sein !</a:t>
            </a:r>
          </a:p>
          <a:p>
            <a:endParaRPr lang="en-US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400" b="1" i="1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alle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blauen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Hinweis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 Die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grünen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Hinweis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sind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lang="en-US" sz="1400" b="1" i="1" dirty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relevant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Zu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Beginn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Versuches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und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zwischen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Hinweis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und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Wort,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wird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jeweils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Fixationskreuz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gezeigt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endParaRPr lang="en-US" sz="1400" b="1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Bewerten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die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aller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! </a:t>
            </a:r>
            <a:r>
              <a:rPr lang="de-DE" sz="1400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rücken Sie die </a:t>
            </a:r>
            <a:r>
              <a:rPr kumimoji="0" lang="de-DE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„L“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de-DE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wenn das Objekt größer</a:t>
            </a:r>
            <a:r>
              <a:rPr kumimoji="0" lang="de-DE" sz="140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</a:t>
            </a:r>
            <a:r>
              <a:rPr kumimoji="0" lang="de-DE" sz="140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als ein </a:t>
            </a:r>
            <a:r>
              <a:rPr kumimoji="0" lang="de-DE" sz="1400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kumimoji="0" lang="de-DE" sz="140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und die </a:t>
            </a:r>
            <a:r>
              <a:rPr kumimoji="0" lang="de-DE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„D“, wenn es kleiner </a:t>
            </a:r>
            <a:r>
              <a:rPr kumimoji="0" lang="de-DE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ein </a:t>
            </a:r>
            <a:r>
              <a:rPr kumimoji="0" lang="de-DE" sz="14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kumimoji="0" lang="de-DE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endParaRPr lang="en-US" sz="1600" b="1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2C385-307B-24A3-F072-318D58C66AE6}"/>
              </a:ext>
            </a:extLst>
          </p:cNvPr>
          <p:cNvSpPr txBox="1"/>
          <p:nvPr/>
        </p:nvSpPr>
        <p:spPr>
          <a:xfrm>
            <a:off x="443005" y="1189006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2491D61-7889-765D-57D7-90434F96809C}"/>
              </a:ext>
            </a:extLst>
          </p:cNvPr>
          <p:cNvSpPr txBox="1"/>
          <p:nvPr/>
        </p:nvSpPr>
        <p:spPr>
          <a:xfrm>
            <a:off x="991773" y="2057458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19981181-7C60-913E-D846-426ED78400D5}"/>
              </a:ext>
            </a:extLst>
          </p:cNvPr>
          <p:cNvSpPr/>
          <p:nvPr/>
        </p:nvSpPr>
        <p:spPr>
          <a:xfrm>
            <a:off x="3133654" y="4380009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824A05AB-F336-4687-4CDF-3B38133A38C0}"/>
              </a:ext>
            </a:extLst>
          </p:cNvPr>
          <p:cNvSpPr/>
          <p:nvPr/>
        </p:nvSpPr>
        <p:spPr>
          <a:xfrm>
            <a:off x="4159804" y="6312031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05C2EF91-4EF5-2CBB-37BE-54A0E6552453}"/>
              </a:ext>
            </a:extLst>
          </p:cNvPr>
          <p:cNvSpPr/>
          <p:nvPr/>
        </p:nvSpPr>
        <p:spPr>
          <a:xfrm>
            <a:off x="1957120" y="3621218"/>
            <a:ext cx="234520" cy="2411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DFF43BB0-7E0B-F8AB-24F3-79DD9E5C2F36}"/>
              </a:ext>
            </a:extLst>
          </p:cNvPr>
          <p:cNvSpPr txBox="1"/>
          <p:nvPr/>
        </p:nvSpPr>
        <p:spPr>
          <a:xfrm>
            <a:off x="1644208" y="3136821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5CAE414-A03B-BFDB-8660-66A6F04E6D37}"/>
              </a:ext>
            </a:extLst>
          </p:cNvPr>
          <p:cNvSpPr txBox="1"/>
          <p:nvPr/>
        </p:nvSpPr>
        <p:spPr>
          <a:xfrm>
            <a:off x="2192976" y="4005273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10255B06-37DC-4C59-B677-32C130416266}"/>
              </a:ext>
            </a:extLst>
          </p:cNvPr>
          <p:cNvSpPr/>
          <p:nvPr/>
        </p:nvSpPr>
        <p:spPr>
          <a:xfrm>
            <a:off x="3048134" y="5484927"/>
            <a:ext cx="234520" cy="2411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4CCEB756-7EC6-FFD9-3727-20C6F6E15F82}"/>
              </a:ext>
            </a:extLst>
          </p:cNvPr>
          <p:cNvSpPr txBox="1"/>
          <p:nvPr/>
        </p:nvSpPr>
        <p:spPr>
          <a:xfrm>
            <a:off x="2735222" y="5000530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A6D5D554-A02C-A884-957F-FB2C42A96072}"/>
              </a:ext>
            </a:extLst>
          </p:cNvPr>
          <p:cNvSpPr txBox="1"/>
          <p:nvPr/>
        </p:nvSpPr>
        <p:spPr>
          <a:xfrm>
            <a:off x="3283990" y="5868982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1859E07A-475C-0198-D882-1AB7C9DDC32B}"/>
              </a:ext>
            </a:extLst>
          </p:cNvPr>
          <p:cNvSpPr/>
          <p:nvPr/>
        </p:nvSpPr>
        <p:spPr>
          <a:xfrm>
            <a:off x="4342301" y="1643290"/>
            <a:ext cx="234520" cy="241137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847B5992-1B66-94AE-91D2-2B02EB068E12}"/>
              </a:ext>
            </a:extLst>
          </p:cNvPr>
          <p:cNvSpPr txBox="1"/>
          <p:nvPr/>
        </p:nvSpPr>
        <p:spPr>
          <a:xfrm>
            <a:off x="4740599" y="2535243"/>
            <a:ext cx="84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Münze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D16A439A-1D7D-B55D-1E39-406CE71F2FF0}"/>
              </a:ext>
            </a:extLst>
          </p:cNvPr>
          <p:cNvSpPr txBox="1"/>
          <p:nvPr/>
        </p:nvSpPr>
        <p:spPr>
          <a:xfrm>
            <a:off x="5969043" y="4369369"/>
            <a:ext cx="837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Flasche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6960E1EA-B77E-D034-EB56-5A7DBD39CA73}"/>
              </a:ext>
            </a:extLst>
          </p:cNvPr>
          <p:cNvSpPr txBox="1"/>
          <p:nvPr/>
        </p:nvSpPr>
        <p:spPr>
          <a:xfrm>
            <a:off x="6969217" y="6284051"/>
            <a:ext cx="75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Teller</a:t>
            </a: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BBED9F4-25D2-E3A1-9C44-FC64B0E34E85}"/>
              </a:ext>
            </a:extLst>
          </p:cNvPr>
          <p:cNvCxnSpPr>
            <a:cxnSpLocks/>
          </p:cNvCxnSpPr>
          <p:nvPr/>
        </p:nvCxnSpPr>
        <p:spPr>
          <a:xfrm>
            <a:off x="3703564" y="1293160"/>
            <a:ext cx="3239882" cy="544257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DE20EF55-0A92-2593-4350-E7A4B8157F53}"/>
              </a:ext>
            </a:extLst>
          </p:cNvPr>
          <p:cNvSpPr txBox="1"/>
          <p:nvPr/>
        </p:nvSpPr>
        <p:spPr>
          <a:xfrm rot="3532966">
            <a:off x="4372258" y="3931157"/>
            <a:ext cx="114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Zeit</a:t>
            </a:r>
          </a:p>
        </p:txBody>
      </p:sp>
      <p:sp>
        <p:nvSpPr>
          <p:cNvPr id="121" name="Geschweifte Klammer rechts 120">
            <a:extLst>
              <a:ext uri="{FF2B5EF4-FFF2-40B4-BE49-F238E27FC236}">
                <a16:creationId xmlns:a16="http://schemas.microsoft.com/office/drawing/2014/main" id="{336A62B0-0044-0961-B7AD-F3F8847C8414}"/>
              </a:ext>
            </a:extLst>
          </p:cNvPr>
          <p:cNvSpPr/>
          <p:nvPr/>
        </p:nvSpPr>
        <p:spPr>
          <a:xfrm>
            <a:off x="5706125" y="2553765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E48E266D-C00C-6AF9-85C8-CADB63CAC455}"/>
              </a:ext>
            </a:extLst>
          </p:cNvPr>
          <p:cNvSpPr txBox="1"/>
          <p:nvPr/>
        </p:nvSpPr>
        <p:spPr>
          <a:xfrm>
            <a:off x="6030551" y="2491660"/>
            <a:ext cx="153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1B0F1"/>
                </a:solidFill>
              </a:rPr>
              <a:t>Merken</a:t>
            </a:r>
            <a:r>
              <a:rPr lang="en-US" sz="1400" dirty="0">
                <a:solidFill>
                  <a:srgbClr val="01B0F1"/>
                </a:solidFill>
              </a:rPr>
              <a:t> &amp; </a:t>
            </a:r>
            <a:r>
              <a:rPr lang="en-US" sz="1400" dirty="0" err="1">
                <a:solidFill>
                  <a:srgbClr val="01B0F1"/>
                </a:solidFill>
              </a:rPr>
              <a:t>Größe</a:t>
            </a:r>
            <a:r>
              <a:rPr lang="en-US" sz="1400" dirty="0">
                <a:solidFill>
                  <a:srgbClr val="01B0F1"/>
                </a:solidFill>
              </a:rPr>
              <a:t> </a:t>
            </a:r>
            <a:r>
              <a:rPr lang="en-US" sz="1400" dirty="0" err="1">
                <a:solidFill>
                  <a:srgbClr val="01B0F1"/>
                </a:solidFill>
              </a:rPr>
              <a:t>Bewerten</a:t>
            </a:r>
            <a:endParaRPr lang="en-US" sz="1400" dirty="0">
              <a:solidFill>
                <a:srgbClr val="01B0F1"/>
              </a:solidFill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23ED4C07-3EC3-7CAA-CE88-3C0DD3EEBC79}"/>
              </a:ext>
            </a:extLst>
          </p:cNvPr>
          <p:cNvSpPr txBox="1"/>
          <p:nvPr/>
        </p:nvSpPr>
        <p:spPr>
          <a:xfrm>
            <a:off x="8046661" y="6176329"/>
            <a:ext cx="1348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2D14F"/>
                </a:solidFill>
              </a:rPr>
              <a:t>Nur </a:t>
            </a:r>
            <a:r>
              <a:rPr lang="en-US" sz="1400" dirty="0" err="1">
                <a:solidFill>
                  <a:srgbClr val="92D14F"/>
                </a:solidFill>
              </a:rPr>
              <a:t>Größe</a:t>
            </a:r>
            <a:r>
              <a:rPr lang="en-US" sz="1400" dirty="0">
                <a:solidFill>
                  <a:srgbClr val="92D14F"/>
                </a:solidFill>
              </a:rPr>
              <a:t> </a:t>
            </a:r>
            <a:r>
              <a:rPr lang="en-US" sz="1400" dirty="0" err="1">
                <a:solidFill>
                  <a:srgbClr val="92D14F"/>
                </a:solidFill>
              </a:rPr>
              <a:t>Bewerten</a:t>
            </a:r>
            <a:endParaRPr lang="en-US" sz="1400" dirty="0">
              <a:solidFill>
                <a:srgbClr val="92D14F"/>
              </a:solidFill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61641D96-0E0E-CC32-D8F7-27E35DA08B0F}"/>
              </a:ext>
            </a:extLst>
          </p:cNvPr>
          <p:cNvSpPr txBox="1"/>
          <p:nvPr/>
        </p:nvSpPr>
        <p:spPr>
          <a:xfrm>
            <a:off x="4029389" y="1158893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8E806BD0-3978-DF4A-9930-997BD59D6719}"/>
              </a:ext>
            </a:extLst>
          </p:cNvPr>
          <p:cNvSpPr txBox="1"/>
          <p:nvPr/>
        </p:nvSpPr>
        <p:spPr>
          <a:xfrm>
            <a:off x="4578157" y="2027345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7" name="Geschweifte Klammer rechts 126">
            <a:extLst>
              <a:ext uri="{FF2B5EF4-FFF2-40B4-BE49-F238E27FC236}">
                <a16:creationId xmlns:a16="http://schemas.microsoft.com/office/drawing/2014/main" id="{D3176D29-02B3-8764-8C5D-F36A00A8E354}"/>
              </a:ext>
            </a:extLst>
          </p:cNvPr>
          <p:cNvSpPr/>
          <p:nvPr/>
        </p:nvSpPr>
        <p:spPr>
          <a:xfrm>
            <a:off x="6720038" y="4349896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Geschweifte Klammer rechts 127">
            <a:extLst>
              <a:ext uri="{FF2B5EF4-FFF2-40B4-BE49-F238E27FC236}">
                <a16:creationId xmlns:a16="http://schemas.microsoft.com/office/drawing/2014/main" id="{D6511DC9-2C08-21A1-3667-9EA355C304C9}"/>
              </a:ext>
            </a:extLst>
          </p:cNvPr>
          <p:cNvSpPr/>
          <p:nvPr/>
        </p:nvSpPr>
        <p:spPr>
          <a:xfrm>
            <a:off x="7746188" y="6281918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ABC21381-D216-52FB-F511-F4C9A7231973}"/>
              </a:ext>
            </a:extLst>
          </p:cNvPr>
          <p:cNvSpPr/>
          <p:nvPr/>
        </p:nvSpPr>
        <p:spPr>
          <a:xfrm>
            <a:off x="5543504" y="3591105"/>
            <a:ext cx="234520" cy="2411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0811DBCB-56C0-96FA-7672-EC79E7F09BED}"/>
              </a:ext>
            </a:extLst>
          </p:cNvPr>
          <p:cNvSpPr txBox="1"/>
          <p:nvPr/>
        </p:nvSpPr>
        <p:spPr>
          <a:xfrm>
            <a:off x="5230592" y="3106708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1A373A6D-722A-422A-A908-C2A9ADADB00A}"/>
              </a:ext>
            </a:extLst>
          </p:cNvPr>
          <p:cNvSpPr txBox="1"/>
          <p:nvPr/>
        </p:nvSpPr>
        <p:spPr>
          <a:xfrm>
            <a:off x="5779360" y="3975160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BA4AF187-1322-530C-9638-C532A96C4F12}"/>
              </a:ext>
            </a:extLst>
          </p:cNvPr>
          <p:cNvSpPr/>
          <p:nvPr/>
        </p:nvSpPr>
        <p:spPr>
          <a:xfrm>
            <a:off x="6634518" y="5454814"/>
            <a:ext cx="234520" cy="2411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2A8CF9A1-27BB-7CFE-58A1-12AAEAAF46C3}"/>
              </a:ext>
            </a:extLst>
          </p:cNvPr>
          <p:cNvSpPr txBox="1"/>
          <p:nvPr/>
        </p:nvSpPr>
        <p:spPr>
          <a:xfrm>
            <a:off x="6321606" y="4970417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620219D2-680C-7EA0-B8C4-EFE05972F0A5}"/>
              </a:ext>
            </a:extLst>
          </p:cNvPr>
          <p:cNvSpPr txBox="1"/>
          <p:nvPr/>
        </p:nvSpPr>
        <p:spPr>
          <a:xfrm>
            <a:off x="6870374" y="5838869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F65BF44C-6868-8214-0017-06D58239D4AC}"/>
              </a:ext>
            </a:extLst>
          </p:cNvPr>
          <p:cNvSpPr txBox="1"/>
          <p:nvPr/>
        </p:nvSpPr>
        <p:spPr>
          <a:xfrm>
            <a:off x="6996376" y="4315051"/>
            <a:ext cx="153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1B0F1"/>
                </a:solidFill>
              </a:rPr>
              <a:t>Merken</a:t>
            </a:r>
            <a:r>
              <a:rPr lang="en-US" sz="1400" dirty="0">
                <a:solidFill>
                  <a:srgbClr val="01B0F1"/>
                </a:solidFill>
              </a:rPr>
              <a:t> &amp; </a:t>
            </a:r>
            <a:r>
              <a:rPr lang="en-US" sz="1400" dirty="0" err="1">
                <a:solidFill>
                  <a:srgbClr val="01B0F1"/>
                </a:solidFill>
              </a:rPr>
              <a:t>Größe</a:t>
            </a:r>
            <a:r>
              <a:rPr lang="en-US" sz="1400" dirty="0">
                <a:solidFill>
                  <a:srgbClr val="01B0F1"/>
                </a:solidFill>
              </a:rPr>
              <a:t> </a:t>
            </a:r>
            <a:r>
              <a:rPr lang="en-US" sz="1400" dirty="0" err="1">
                <a:solidFill>
                  <a:srgbClr val="01B0F1"/>
                </a:solidFill>
              </a:rPr>
              <a:t>Bewerten</a:t>
            </a:r>
            <a:endParaRPr lang="en-US" sz="1400" dirty="0">
              <a:solidFill>
                <a:srgbClr val="01B0F1"/>
              </a:solidFill>
            </a:endParaRPr>
          </a:p>
        </p:txBody>
      </p:sp>
      <p:cxnSp>
        <p:nvCxnSpPr>
          <p:cNvPr id="136" name="Verbinder: gewinkelt 135">
            <a:extLst>
              <a:ext uri="{FF2B5EF4-FFF2-40B4-BE49-F238E27FC236}">
                <a16:creationId xmlns:a16="http://schemas.microsoft.com/office/drawing/2014/main" id="{8DA659F3-68F6-4A3E-272D-4C4C5E19F9F4}"/>
              </a:ext>
            </a:extLst>
          </p:cNvPr>
          <p:cNvCxnSpPr>
            <a:cxnSpLocks/>
            <a:stCxn id="101" idx="6"/>
            <a:endCxn id="81" idx="0"/>
          </p:cNvCxnSpPr>
          <p:nvPr/>
        </p:nvCxnSpPr>
        <p:spPr>
          <a:xfrm>
            <a:off x="2191640" y="3741787"/>
            <a:ext cx="1837786" cy="515447"/>
          </a:xfrm>
          <a:prstGeom prst="bentConnector2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Verbinder: gewinkelt 138">
            <a:extLst>
              <a:ext uri="{FF2B5EF4-FFF2-40B4-BE49-F238E27FC236}">
                <a16:creationId xmlns:a16="http://schemas.microsoft.com/office/drawing/2014/main" id="{9EC03802-78AA-A561-2151-4F2CF24DFB7B}"/>
              </a:ext>
            </a:extLst>
          </p:cNvPr>
          <p:cNvCxnSpPr>
            <a:cxnSpLocks/>
            <a:stCxn id="132" idx="6"/>
            <a:endCxn id="124" idx="0"/>
          </p:cNvCxnSpPr>
          <p:nvPr/>
        </p:nvCxnSpPr>
        <p:spPr>
          <a:xfrm>
            <a:off x="6869038" y="5575383"/>
            <a:ext cx="1851973" cy="600946"/>
          </a:xfrm>
          <a:prstGeom prst="bentConnector2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Verbinder: gewinkelt 141">
            <a:extLst>
              <a:ext uri="{FF2B5EF4-FFF2-40B4-BE49-F238E27FC236}">
                <a16:creationId xmlns:a16="http://schemas.microsoft.com/office/drawing/2014/main" id="{1C934543-BE93-7C7C-E785-30FD583D52B0}"/>
              </a:ext>
            </a:extLst>
          </p:cNvPr>
          <p:cNvCxnSpPr>
            <a:cxnSpLocks/>
            <a:stCxn id="104" idx="6"/>
            <a:endCxn id="83" idx="0"/>
          </p:cNvCxnSpPr>
          <p:nvPr/>
        </p:nvCxnSpPr>
        <p:spPr>
          <a:xfrm>
            <a:off x="3282654" y="5605496"/>
            <a:ext cx="1851973" cy="600946"/>
          </a:xfrm>
          <a:prstGeom prst="bentConnector2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Verbinder: gewinkelt 144">
            <a:extLst>
              <a:ext uri="{FF2B5EF4-FFF2-40B4-BE49-F238E27FC236}">
                <a16:creationId xmlns:a16="http://schemas.microsoft.com/office/drawing/2014/main" id="{20AE2D34-66EC-EF58-1F35-FF5D0D06E1C1}"/>
              </a:ext>
            </a:extLst>
          </p:cNvPr>
          <p:cNvCxnSpPr>
            <a:cxnSpLocks/>
            <a:stCxn id="6" idx="6"/>
            <a:endCxn id="80" idx="0"/>
          </p:cNvCxnSpPr>
          <p:nvPr/>
        </p:nvCxnSpPr>
        <p:spPr>
          <a:xfrm>
            <a:off x="990437" y="1793972"/>
            <a:ext cx="2218891" cy="727801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Verbinder: gewinkelt 147">
            <a:extLst>
              <a:ext uri="{FF2B5EF4-FFF2-40B4-BE49-F238E27FC236}">
                <a16:creationId xmlns:a16="http://schemas.microsoft.com/office/drawing/2014/main" id="{013B8532-B8DE-0A12-9119-268FF79BA5AB}"/>
              </a:ext>
            </a:extLst>
          </p:cNvPr>
          <p:cNvCxnSpPr>
            <a:cxnSpLocks/>
            <a:stCxn id="115" idx="6"/>
            <a:endCxn id="122" idx="0"/>
          </p:cNvCxnSpPr>
          <p:nvPr/>
        </p:nvCxnSpPr>
        <p:spPr>
          <a:xfrm>
            <a:off x="4576821" y="1763859"/>
            <a:ext cx="2218891" cy="727801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Verbinder: gewinkelt 151">
            <a:extLst>
              <a:ext uri="{FF2B5EF4-FFF2-40B4-BE49-F238E27FC236}">
                <a16:creationId xmlns:a16="http://schemas.microsoft.com/office/drawing/2014/main" id="{E78022FA-164A-3E52-DD7D-8F2E47B4D2C4}"/>
              </a:ext>
            </a:extLst>
          </p:cNvPr>
          <p:cNvCxnSpPr>
            <a:cxnSpLocks/>
            <a:stCxn id="129" idx="6"/>
            <a:endCxn id="135" idx="0"/>
          </p:cNvCxnSpPr>
          <p:nvPr/>
        </p:nvCxnSpPr>
        <p:spPr>
          <a:xfrm>
            <a:off x="5778024" y="3711674"/>
            <a:ext cx="1983513" cy="603377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88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DD0EC0A-9264-4936-A729-30D2BBFE0DCB}"/>
              </a:ext>
            </a:extLst>
          </p:cNvPr>
          <p:cNvSpPr txBox="1"/>
          <p:nvPr/>
        </p:nvSpPr>
        <p:spPr>
          <a:xfrm>
            <a:off x="3063093" y="91773"/>
            <a:ext cx="52047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Hinweis vor dem Wort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819DAD3-4C47-41BB-988A-77210A014CA3}"/>
              </a:ext>
            </a:extLst>
          </p:cNvPr>
          <p:cNvSpPr/>
          <p:nvPr/>
        </p:nvSpPr>
        <p:spPr>
          <a:xfrm>
            <a:off x="755917" y="1673403"/>
            <a:ext cx="234520" cy="241137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6916C86-1D94-4A4D-A105-0381F02CF4B6}"/>
              </a:ext>
            </a:extLst>
          </p:cNvPr>
          <p:cNvSpPr txBox="1"/>
          <p:nvPr/>
        </p:nvSpPr>
        <p:spPr>
          <a:xfrm>
            <a:off x="1154215" y="2565356"/>
            <a:ext cx="84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22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5B03E61-7D16-491B-8F6F-D6E5E83F45D8}"/>
              </a:ext>
            </a:extLst>
          </p:cNvPr>
          <p:cNvSpPr txBox="1"/>
          <p:nvPr/>
        </p:nvSpPr>
        <p:spPr>
          <a:xfrm>
            <a:off x="2382659" y="4399482"/>
            <a:ext cx="75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56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F176AE6-916B-4423-84E0-D280A162E2ED}"/>
              </a:ext>
            </a:extLst>
          </p:cNvPr>
          <p:cNvSpPr txBox="1"/>
          <p:nvPr/>
        </p:nvSpPr>
        <p:spPr>
          <a:xfrm>
            <a:off x="3382833" y="6314164"/>
            <a:ext cx="75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79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AE21A51-A664-4385-883A-257496230846}"/>
              </a:ext>
            </a:extLst>
          </p:cNvPr>
          <p:cNvCxnSpPr>
            <a:cxnSpLocks/>
          </p:cNvCxnSpPr>
          <p:nvPr/>
        </p:nvCxnSpPr>
        <p:spPr>
          <a:xfrm>
            <a:off x="117180" y="1323273"/>
            <a:ext cx="3239882" cy="544257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0B8050E2-34F0-40A9-9556-D26E511082AC}"/>
              </a:ext>
            </a:extLst>
          </p:cNvPr>
          <p:cNvSpPr txBox="1"/>
          <p:nvPr/>
        </p:nvSpPr>
        <p:spPr>
          <a:xfrm rot="3532966">
            <a:off x="785874" y="3961270"/>
            <a:ext cx="114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Zeit</a:t>
            </a:r>
          </a:p>
        </p:txBody>
      </p:sp>
      <p:sp>
        <p:nvSpPr>
          <p:cNvPr id="73" name="Geschweifte Klammer rechts 72">
            <a:extLst>
              <a:ext uri="{FF2B5EF4-FFF2-40B4-BE49-F238E27FC236}">
                <a16:creationId xmlns:a16="http://schemas.microsoft.com/office/drawing/2014/main" id="{C0B12B97-CB35-4F85-BE9D-F60919107058}"/>
              </a:ext>
            </a:extLst>
          </p:cNvPr>
          <p:cNvSpPr/>
          <p:nvPr/>
        </p:nvSpPr>
        <p:spPr>
          <a:xfrm>
            <a:off x="2119741" y="2583878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8315FB7C-C3F4-428F-A975-27FF7F798AE1}"/>
              </a:ext>
            </a:extLst>
          </p:cNvPr>
          <p:cNvSpPr txBox="1"/>
          <p:nvPr/>
        </p:nvSpPr>
        <p:spPr>
          <a:xfrm>
            <a:off x="2444167" y="2521773"/>
            <a:ext cx="153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1B0F1"/>
                </a:solidFill>
              </a:rPr>
              <a:t>Merken</a:t>
            </a:r>
            <a:r>
              <a:rPr lang="en-US" sz="1400" dirty="0">
                <a:solidFill>
                  <a:srgbClr val="01B0F1"/>
                </a:solidFill>
              </a:rPr>
              <a:t> &amp; </a:t>
            </a:r>
            <a:r>
              <a:rPr lang="en-US" sz="1400" dirty="0" err="1">
                <a:solidFill>
                  <a:srgbClr val="01B0F1"/>
                </a:solidFill>
              </a:rPr>
              <a:t>Größe</a:t>
            </a:r>
            <a:r>
              <a:rPr lang="en-US" sz="1400" dirty="0">
                <a:solidFill>
                  <a:srgbClr val="01B0F1"/>
                </a:solidFill>
              </a:rPr>
              <a:t> </a:t>
            </a:r>
            <a:r>
              <a:rPr lang="en-US" sz="1400" dirty="0" err="1">
                <a:solidFill>
                  <a:srgbClr val="01B0F1"/>
                </a:solidFill>
              </a:rPr>
              <a:t>Bewerten</a:t>
            </a:r>
            <a:endParaRPr lang="en-US" sz="1400" dirty="0">
              <a:solidFill>
                <a:srgbClr val="01B0F1"/>
              </a:solidFill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DEC3B7DC-DA26-46A7-BC0F-1FCF07B7F348}"/>
              </a:ext>
            </a:extLst>
          </p:cNvPr>
          <p:cNvSpPr txBox="1"/>
          <p:nvPr/>
        </p:nvSpPr>
        <p:spPr>
          <a:xfrm>
            <a:off x="3392456" y="4257234"/>
            <a:ext cx="127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2D14F"/>
                </a:solidFill>
              </a:rPr>
              <a:t>Nur </a:t>
            </a:r>
            <a:r>
              <a:rPr lang="en-US" sz="1400" dirty="0" err="1">
                <a:solidFill>
                  <a:srgbClr val="92D14F"/>
                </a:solidFill>
              </a:rPr>
              <a:t>Größe</a:t>
            </a:r>
            <a:r>
              <a:rPr lang="en-US" sz="1400" dirty="0">
                <a:solidFill>
                  <a:srgbClr val="92D14F"/>
                </a:solidFill>
              </a:rPr>
              <a:t> </a:t>
            </a:r>
            <a:r>
              <a:rPr lang="en-US" sz="1400" dirty="0" err="1">
                <a:solidFill>
                  <a:srgbClr val="92D14F"/>
                </a:solidFill>
              </a:rPr>
              <a:t>Bewerten</a:t>
            </a:r>
            <a:endParaRPr lang="en-US" sz="1400" dirty="0">
              <a:solidFill>
                <a:srgbClr val="92D14F"/>
              </a:solidFill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4ACFCF9A-71FF-4EE8-9309-FD843CD538EC}"/>
              </a:ext>
            </a:extLst>
          </p:cNvPr>
          <p:cNvSpPr txBox="1"/>
          <p:nvPr/>
        </p:nvSpPr>
        <p:spPr>
          <a:xfrm>
            <a:off x="4460277" y="6206442"/>
            <a:ext cx="1348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2D14F"/>
                </a:solidFill>
              </a:rPr>
              <a:t>Nur </a:t>
            </a:r>
            <a:r>
              <a:rPr lang="en-US" sz="1400" dirty="0" err="1">
                <a:solidFill>
                  <a:srgbClr val="92D14F"/>
                </a:solidFill>
              </a:rPr>
              <a:t>Größe</a:t>
            </a:r>
            <a:r>
              <a:rPr lang="en-US" sz="1400" dirty="0">
                <a:solidFill>
                  <a:srgbClr val="92D14F"/>
                </a:solidFill>
              </a:rPr>
              <a:t> </a:t>
            </a:r>
            <a:r>
              <a:rPr lang="en-US" sz="1400" dirty="0" err="1">
                <a:solidFill>
                  <a:srgbClr val="92D14F"/>
                </a:solidFill>
              </a:rPr>
              <a:t>Bewerten</a:t>
            </a:r>
            <a:endParaRPr lang="en-US" sz="1400" dirty="0">
              <a:solidFill>
                <a:srgbClr val="92D14F"/>
              </a:solidFill>
            </a:endParaRPr>
          </a:p>
        </p:txBody>
      </p:sp>
      <p:sp>
        <p:nvSpPr>
          <p:cNvPr id="86" name="Pfeil nach rechts 6">
            <a:extLst>
              <a:ext uri="{FF2B5EF4-FFF2-40B4-BE49-F238E27FC236}">
                <a16:creationId xmlns:a16="http://schemas.microsoft.com/office/drawing/2014/main" id="{9E0F1672-1C00-402B-AC43-E852F3DA9E3F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87" name="Pfeil nach links 5">
            <a:extLst>
              <a:ext uri="{FF2B5EF4-FFF2-40B4-BE49-F238E27FC236}">
                <a16:creationId xmlns:a16="http://schemas.microsoft.com/office/drawing/2014/main" id="{C271BC8C-20DF-4B04-8E31-DD2CC6ACF9A8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15908C8-AC71-4F9E-9E88-CB9CA00FAFD5}"/>
              </a:ext>
            </a:extLst>
          </p:cNvPr>
          <p:cNvSpPr txBox="1"/>
          <p:nvPr/>
        </p:nvSpPr>
        <p:spPr>
          <a:xfrm>
            <a:off x="8876226" y="1966377"/>
            <a:ext cx="302817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Hier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sehen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den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Ablauf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Versuches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nur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drei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die Sie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Achtung: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später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werden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es 5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sein! </a:t>
            </a:r>
          </a:p>
          <a:p>
            <a:endParaRPr lang="en-US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400" b="1" i="1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alle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blauen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Hinweis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 Die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grünen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Hinweis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sind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lang="en-US" sz="1400" b="1" i="1" dirty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relevant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Zu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Beginn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Versuches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und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zwischen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Hinweis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und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Wort,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wird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jeweils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Fixationskreuz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gezeigt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endParaRPr lang="en-US" sz="1400" b="1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Bewerten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die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aller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 </a:t>
            </a:r>
            <a:r>
              <a:rPr lang="de-DE" sz="1400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rücken Sie die </a:t>
            </a:r>
            <a:r>
              <a:rPr kumimoji="0" lang="de-DE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„L“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de-DE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wenn die Zahl größer</a:t>
            </a:r>
            <a:r>
              <a:rPr kumimoji="0" lang="de-DE" sz="140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</a:t>
            </a:r>
            <a:r>
              <a:rPr kumimoji="0" lang="de-DE" sz="140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als </a:t>
            </a:r>
            <a:r>
              <a:rPr kumimoji="0" lang="de-DE" sz="1400" b="1" i="1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50</a:t>
            </a:r>
            <a:r>
              <a:rPr kumimoji="0" lang="de-DE" sz="140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und die </a:t>
            </a:r>
            <a:r>
              <a:rPr kumimoji="0" lang="de-DE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„D“, wenn sie kleiner </a:t>
            </a:r>
            <a:r>
              <a:rPr kumimoji="0" lang="de-DE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</a:t>
            </a:r>
            <a:r>
              <a:rPr kumimoji="0" lang="de-DE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50</a:t>
            </a:r>
            <a:r>
              <a:rPr kumimoji="0" lang="de-DE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endParaRPr lang="en-US" sz="1600" b="1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2C385-307B-24A3-F072-318D58C66AE6}"/>
              </a:ext>
            </a:extLst>
          </p:cNvPr>
          <p:cNvSpPr txBox="1"/>
          <p:nvPr/>
        </p:nvSpPr>
        <p:spPr>
          <a:xfrm>
            <a:off x="443005" y="1189006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2491D61-7889-765D-57D7-90434F96809C}"/>
              </a:ext>
            </a:extLst>
          </p:cNvPr>
          <p:cNvSpPr txBox="1"/>
          <p:nvPr/>
        </p:nvSpPr>
        <p:spPr>
          <a:xfrm>
            <a:off x="991773" y="2057458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19981181-7C60-913E-D846-426ED78400D5}"/>
              </a:ext>
            </a:extLst>
          </p:cNvPr>
          <p:cNvSpPr/>
          <p:nvPr/>
        </p:nvSpPr>
        <p:spPr>
          <a:xfrm>
            <a:off x="3133654" y="4380009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824A05AB-F336-4687-4CDF-3B38133A38C0}"/>
              </a:ext>
            </a:extLst>
          </p:cNvPr>
          <p:cNvSpPr/>
          <p:nvPr/>
        </p:nvSpPr>
        <p:spPr>
          <a:xfrm>
            <a:off x="4159804" y="6312031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05C2EF91-4EF5-2CBB-37BE-54A0E6552453}"/>
              </a:ext>
            </a:extLst>
          </p:cNvPr>
          <p:cNvSpPr/>
          <p:nvPr/>
        </p:nvSpPr>
        <p:spPr>
          <a:xfrm>
            <a:off x="1957120" y="3621218"/>
            <a:ext cx="234520" cy="2411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DFF43BB0-7E0B-F8AB-24F3-79DD9E5C2F36}"/>
              </a:ext>
            </a:extLst>
          </p:cNvPr>
          <p:cNvSpPr txBox="1"/>
          <p:nvPr/>
        </p:nvSpPr>
        <p:spPr>
          <a:xfrm>
            <a:off x="1644208" y="3136821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5CAE414-A03B-BFDB-8660-66A6F04E6D37}"/>
              </a:ext>
            </a:extLst>
          </p:cNvPr>
          <p:cNvSpPr txBox="1"/>
          <p:nvPr/>
        </p:nvSpPr>
        <p:spPr>
          <a:xfrm>
            <a:off x="2192976" y="4005273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10255B06-37DC-4C59-B677-32C130416266}"/>
              </a:ext>
            </a:extLst>
          </p:cNvPr>
          <p:cNvSpPr/>
          <p:nvPr/>
        </p:nvSpPr>
        <p:spPr>
          <a:xfrm>
            <a:off x="3048134" y="5484927"/>
            <a:ext cx="234520" cy="2411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4CCEB756-7EC6-FFD9-3727-20C6F6E15F82}"/>
              </a:ext>
            </a:extLst>
          </p:cNvPr>
          <p:cNvSpPr txBox="1"/>
          <p:nvPr/>
        </p:nvSpPr>
        <p:spPr>
          <a:xfrm>
            <a:off x="2735222" y="5000530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A6D5D554-A02C-A884-957F-FB2C42A96072}"/>
              </a:ext>
            </a:extLst>
          </p:cNvPr>
          <p:cNvSpPr txBox="1"/>
          <p:nvPr/>
        </p:nvSpPr>
        <p:spPr>
          <a:xfrm>
            <a:off x="3283990" y="5868982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1859E07A-475C-0198-D882-1AB7C9DDC32B}"/>
              </a:ext>
            </a:extLst>
          </p:cNvPr>
          <p:cNvSpPr/>
          <p:nvPr/>
        </p:nvSpPr>
        <p:spPr>
          <a:xfrm>
            <a:off x="4342301" y="1643290"/>
            <a:ext cx="234520" cy="241137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847B5992-1B66-94AE-91D2-2B02EB068E12}"/>
              </a:ext>
            </a:extLst>
          </p:cNvPr>
          <p:cNvSpPr txBox="1"/>
          <p:nvPr/>
        </p:nvSpPr>
        <p:spPr>
          <a:xfrm>
            <a:off x="4740599" y="2535243"/>
            <a:ext cx="84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D16A439A-1D7D-B55D-1E39-406CE71F2FF0}"/>
              </a:ext>
            </a:extLst>
          </p:cNvPr>
          <p:cNvSpPr txBox="1"/>
          <p:nvPr/>
        </p:nvSpPr>
        <p:spPr>
          <a:xfrm>
            <a:off x="5969043" y="4369369"/>
            <a:ext cx="837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87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6960E1EA-B77E-D034-EB56-5A7DBD39CA73}"/>
              </a:ext>
            </a:extLst>
          </p:cNvPr>
          <p:cNvSpPr txBox="1"/>
          <p:nvPr/>
        </p:nvSpPr>
        <p:spPr>
          <a:xfrm>
            <a:off x="6969217" y="6284051"/>
            <a:ext cx="75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34</a:t>
            </a: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BBED9F4-25D2-E3A1-9C44-FC64B0E34E85}"/>
              </a:ext>
            </a:extLst>
          </p:cNvPr>
          <p:cNvCxnSpPr>
            <a:cxnSpLocks/>
          </p:cNvCxnSpPr>
          <p:nvPr/>
        </p:nvCxnSpPr>
        <p:spPr>
          <a:xfrm>
            <a:off x="3703564" y="1293160"/>
            <a:ext cx="3239882" cy="544257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DE20EF55-0A92-2593-4350-E7A4B8157F53}"/>
              </a:ext>
            </a:extLst>
          </p:cNvPr>
          <p:cNvSpPr txBox="1"/>
          <p:nvPr/>
        </p:nvSpPr>
        <p:spPr>
          <a:xfrm rot="3532966">
            <a:off x="4372258" y="3931157"/>
            <a:ext cx="114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Zeit</a:t>
            </a:r>
          </a:p>
        </p:txBody>
      </p:sp>
      <p:sp>
        <p:nvSpPr>
          <p:cNvPr id="121" name="Geschweifte Klammer rechts 120">
            <a:extLst>
              <a:ext uri="{FF2B5EF4-FFF2-40B4-BE49-F238E27FC236}">
                <a16:creationId xmlns:a16="http://schemas.microsoft.com/office/drawing/2014/main" id="{336A62B0-0044-0961-B7AD-F3F8847C8414}"/>
              </a:ext>
            </a:extLst>
          </p:cNvPr>
          <p:cNvSpPr/>
          <p:nvPr/>
        </p:nvSpPr>
        <p:spPr>
          <a:xfrm>
            <a:off x="5706125" y="2553765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E48E266D-C00C-6AF9-85C8-CADB63CAC455}"/>
              </a:ext>
            </a:extLst>
          </p:cNvPr>
          <p:cNvSpPr txBox="1"/>
          <p:nvPr/>
        </p:nvSpPr>
        <p:spPr>
          <a:xfrm>
            <a:off x="6030551" y="2491660"/>
            <a:ext cx="153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1B0F1"/>
                </a:solidFill>
              </a:rPr>
              <a:t>Merken</a:t>
            </a:r>
            <a:r>
              <a:rPr lang="en-US" sz="1400" dirty="0">
                <a:solidFill>
                  <a:srgbClr val="01B0F1"/>
                </a:solidFill>
              </a:rPr>
              <a:t> &amp; </a:t>
            </a:r>
            <a:r>
              <a:rPr lang="en-US" sz="1400" dirty="0" err="1">
                <a:solidFill>
                  <a:srgbClr val="01B0F1"/>
                </a:solidFill>
              </a:rPr>
              <a:t>Größe</a:t>
            </a:r>
            <a:r>
              <a:rPr lang="en-US" sz="1400" dirty="0">
                <a:solidFill>
                  <a:srgbClr val="01B0F1"/>
                </a:solidFill>
              </a:rPr>
              <a:t> </a:t>
            </a:r>
            <a:r>
              <a:rPr lang="en-US" sz="1400" dirty="0" err="1">
                <a:solidFill>
                  <a:srgbClr val="01B0F1"/>
                </a:solidFill>
              </a:rPr>
              <a:t>Bewerten</a:t>
            </a:r>
            <a:endParaRPr lang="en-US" sz="1400" dirty="0">
              <a:solidFill>
                <a:srgbClr val="01B0F1"/>
              </a:solidFill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23ED4C07-3EC3-7CAA-CE88-3C0DD3EEBC79}"/>
              </a:ext>
            </a:extLst>
          </p:cNvPr>
          <p:cNvSpPr txBox="1"/>
          <p:nvPr/>
        </p:nvSpPr>
        <p:spPr>
          <a:xfrm>
            <a:off x="8046661" y="6176329"/>
            <a:ext cx="1348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2D14F"/>
                </a:solidFill>
              </a:rPr>
              <a:t>Nur </a:t>
            </a:r>
            <a:r>
              <a:rPr lang="en-US" sz="1400" dirty="0" err="1">
                <a:solidFill>
                  <a:srgbClr val="92D14F"/>
                </a:solidFill>
              </a:rPr>
              <a:t>Größe</a:t>
            </a:r>
            <a:r>
              <a:rPr lang="en-US" sz="1400" dirty="0">
                <a:solidFill>
                  <a:srgbClr val="92D14F"/>
                </a:solidFill>
              </a:rPr>
              <a:t> </a:t>
            </a:r>
            <a:r>
              <a:rPr lang="en-US" sz="1400" dirty="0" err="1">
                <a:solidFill>
                  <a:srgbClr val="92D14F"/>
                </a:solidFill>
              </a:rPr>
              <a:t>Bewerten</a:t>
            </a:r>
            <a:endParaRPr lang="en-US" sz="1400" dirty="0">
              <a:solidFill>
                <a:srgbClr val="92D14F"/>
              </a:solidFill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61641D96-0E0E-CC32-D8F7-27E35DA08B0F}"/>
              </a:ext>
            </a:extLst>
          </p:cNvPr>
          <p:cNvSpPr txBox="1"/>
          <p:nvPr/>
        </p:nvSpPr>
        <p:spPr>
          <a:xfrm>
            <a:off x="4029389" y="1158893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8E806BD0-3978-DF4A-9930-997BD59D6719}"/>
              </a:ext>
            </a:extLst>
          </p:cNvPr>
          <p:cNvSpPr txBox="1"/>
          <p:nvPr/>
        </p:nvSpPr>
        <p:spPr>
          <a:xfrm>
            <a:off x="4578157" y="2027345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7" name="Geschweifte Klammer rechts 126">
            <a:extLst>
              <a:ext uri="{FF2B5EF4-FFF2-40B4-BE49-F238E27FC236}">
                <a16:creationId xmlns:a16="http://schemas.microsoft.com/office/drawing/2014/main" id="{D3176D29-02B3-8764-8C5D-F36A00A8E354}"/>
              </a:ext>
            </a:extLst>
          </p:cNvPr>
          <p:cNvSpPr/>
          <p:nvPr/>
        </p:nvSpPr>
        <p:spPr>
          <a:xfrm>
            <a:off x="6720038" y="4349896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Geschweifte Klammer rechts 127">
            <a:extLst>
              <a:ext uri="{FF2B5EF4-FFF2-40B4-BE49-F238E27FC236}">
                <a16:creationId xmlns:a16="http://schemas.microsoft.com/office/drawing/2014/main" id="{D6511DC9-2C08-21A1-3667-9EA355C304C9}"/>
              </a:ext>
            </a:extLst>
          </p:cNvPr>
          <p:cNvSpPr/>
          <p:nvPr/>
        </p:nvSpPr>
        <p:spPr>
          <a:xfrm>
            <a:off x="7746188" y="6281918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ABC21381-D216-52FB-F511-F4C9A7231973}"/>
              </a:ext>
            </a:extLst>
          </p:cNvPr>
          <p:cNvSpPr/>
          <p:nvPr/>
        </p:nvSpPr>
        <p:spPr>
          <a:xfrm>
            <a:off x="5543504" y="3591105"/>
            <a:ext cx="234520" cy="2411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0811DBCB-56C0-96FA-7672-EC79E7F09BED}"/>
              </a:ext>
            </a:extLst>
          </p:cNvPr>
          <p:cNvSpPr txBox="1"/>
          <p:nvPr/>
        </p:nvSpPr>
        <p:spPr>
          <a:xfrm>
            <a:off x="5230592" y="3106708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1A373A6D-722A-422A-A908-C2A9ADADB00A}"/>
              </a:ext>
            </a:extLst>
          </p:cNvPr>
          <p:cNvSpPr txBox="1"/>
          <p:nvPr/>
        </p:nvSpPr>
        <p:spPr>
          <a:xfrm>
            <a:off x="5779360" y="3975160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BA4AF187-1322-530C-9638-C532A96C4F12}"/>
              </a:ext>
            </a:extLst>
          </p:cNvPr>
          <p:cNvSpPr/>
          <p:nvPr/>
        </p:nvSpPr>
        <p:spPr>
          <a:xfrm>
            <a:off x="6634518" y="5454814"/>
            <a:ext cx="234520" cy="2411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2A8CF9A1-27BB-7CFE-58A1-12AAEAAF46C3}"/>
              </a:ext>
            </a:extLst>
          </p:cNvPr>
          <p:cNvSpPr txBox="1"/>
          <p:nvPr/>
        </p:nvSpPr>
        <p:spPr>
          <a:xfrm>
            <a:off x="6321606" y="4970417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620219D2-680C-7EA0-B8C4-EFE05972F0A5}"/>
              </a:ext>
            </a:extLst>
          </p:cNvPr>
          <p:cNvSpPr txBox="1"/>
          <p:nvPr/>
        </p:nvSpPr>
        <p:spPr>
          <a:xfrm>
            <a:off x="6870374" y="5838869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F65BF44C-6868-8214-0017-06D58239D4AC}"/>
              </a:ext>
            </a:extLst>
          </p:cNvPr>
          <p:cNvSpPr txBox="1"/>
          <p:nvPr/>
        </p:nvSpPr>
        <p:spPr>
          <a:xfrm>
            <a:off x="6996376" y="4315051"/>
            <a:ext cx="153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1B0F1"/>
                </a:solidFill>
              </a:rPr>
              <a:t>Merken</a:t>
            </a:r>
            <a:r>
              <a:rPr lang="en-US" sz="1400" dirty="0">
                <a:solidFill>
                  <a:srgbClr val="01B0F1"/>
                </a:solidFill>
              </a:rPr>
              <a:t> &amp; </a:t>
            </a:r>
            <a:r>
              <a:rPr lang="en-US" sz="1400" dirty="0" err="1">
                <a:solidFill>
                  <a:srgbClr val="01B0F1"/>
                </a:solidFill>
              </a:rPr>
              <a:t>Größe</a:t>
            </a:r>
            <a:r>
              <a:rPr lang="en-US" sz="1400" dirty="0">
                <a:solidFill>
                  <a:srgbClr val="01B0F1"/>
                </a:solidFill>
              </a:rPr>
              <a:t> </a:t>
            </a:r>
            <a:r>
              <a:rPr lang="en-US" sz="1400" dirty="0" err="1">
                <a:solidFill>
                  <a:srgbClr val="01B0F1"/>
                </a:solidFill>
              </a:rPr>
              <a:t>Bewerten</a:t>
            </a:r>
            <a:endParaRPr lang="en-US" sz="1400" dirty="0">
              <a:solidFill>
                <a:srgbClr val="01B0F1"/>
              </a:solidFill>
            </a:endParaRPr>
          </a:p>
        </p:txBody>
      </p:sp>
      <p:cxnSp>
        <p:nvCxnSpPr>
          <p:cNvPr id="136" name="Verbinder: gewinkelt 135">
            <a:extLst>
              <a:ext uri="{FF2B5EF4-FFF2-40B4-BE49-F238E27FC236}">
                <a16:creationId xmlns:a16="http://schemas.microsoft.com/office/drawing/2014/main" id="{8DA659F3-68F6-4A3E-272D-4C4C5E19F9F4}"/>
              </a:ext>
            </a:extLst>
          </p:cNvPr>
          <p:cNvCxnSpPr>
            <a:cxnSpLocks/>
            <a:stCxn id="101" idx="6"/>
            <a:endCxn id="81" idx="0"/>
          </p:cNvCxnSpPr>
          <p:nvPr/>
        </p:nvCxnSpPr>
        <p:spPr>
          <a:xfrm>
            <a:off x="2191640" y="3741787"/>
            <a:ext cx="1837786" cy="515447"/>
          </a:xfrm>
          <a:prstGeom prst="bentConnector2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Verbinder: gewinkelt 138">
            <a:extLst>
              <a:ext uri="{FF2B5EF4-FFF2-40B4-BE49-F238E27FC236}">
                <a16:creationId xmlns:a16="http://schemas.microsoft.com/office/drawing/2014/main" id="{9EC03802-78AA-A561-2151-4F2CF24DFB7B}"/>
              </a:ext>
            </a:extLst>
          </p:cNvPr>
          <p:cNvCxnSpPr>
            <a:cxnSpLocks/>
            <a:stCxn id="132" idx="6"/>
            <a:endCxn id="124" idx="0"/>
          </p:cNvCxnSpPr>
          <p:nvPr/>
        </p:nvCxnSpPr>
        <p:spPr>
          <a:xfrm>
            <a:off x="6869038" y="5575383"/>
            <a:ext cx="1851973" cy="600946"/>
          </a:xfrm>
          <a:prstGeom prst="bentConnector2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Verbinder: gewinkelt 141">
            <a:extLst>
              <a:ext uri="{FF2B5EF4-FFF2-40B4-BE49-F238E27FC236}">
                <a16:creationId xmlns:a16="http://schemas.microsoft.com/office/drawing/2014/main" id="{1C934543-BE93-7C7C-E785-30FD583D52B0}"/>
              </a:ext>
            </a:extLst>
          </p:cNvPr>
          <p:cNvCxnSpPr>
            <a:cxnSpLocks/>
            <a:stCxn id="104" idx="6"/>
            <a:endCxn id="83" idx="0"/>
          </p:cNvCxnSpPr>
          <p:nvPr/>
        </p:nvCxnSpPr>
        <p:spPr>
          <a:xfrm>
            <a:off x="3282654" y="5605496"/>
            <a:ext cx="1851973" cy="600946"/>
          </a:xfrm>
          <a:prstGeom prst="bentConnector2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Verbinder: gewinkelt 144">
            <a:extLst>
              <a:ext uri="{FF2B5EF4-FFF2-40B4-BE49-F238E27FC236}">
                <a16:creationId xmlns:a16="http://schemas.microsoft.com/office/drawing/2014/main" id="{20AE2D34-66EC-EF58-1F35-FF5D0D06E1C1}"/>
              </a:ext>
            </a:extLst>
          </p:cNvPr>
          <p:cNvCxnSpPr>
            <a:cxnSpLocks/>
            <a:stCxn id="6" idx="6"/>
            <a:endCxn id="80" idx="0"/>
          </p:cNvCxnSpPr>
          <p:nvPr/>
        </p:nvCxnSpPr>
        <p:spPr>
          <a:xfrm>
            <a:off x="990437" y="1793972"/>
            <a:ext cx="2218891" cy="727801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Verbinder: gewinkelt 147">
            <a:extLst>
              <a:ext uri="{FF2B5EF4-FFF2-40B4-BE49-F238E27FC236}">
                <a16:creationId xmlns:a16="http://schemas.microsoft.com/office/drawing/2014/main" id="{013B8532-B8DE-0A12-9119-268FF79BA5AB}"/>
              </a:ext>
            </a:extLst>
          </p:cNvPr>
          <p:cNvCxnSpPr>
            <a:cxnSpLocks/>
            <a:stCxn id="115" idx="6"/>
            <a:endCxn id="122" idx="0"/>
          </p:cNvCxnSpPr>
          <p:nvPr/>
        </p:nvCxnSpPr>
        <p:spPr>
          <a:xfrm>
            <a:off x="4576821" y="1763859"/>
            <a:ext cx="2218891" cy="727801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Verbinder: gewinkelt 151">
            <a:extLst>
              <a:ext uri="{FF2B5EF4-FFF2-40B4-BE49-F238E27FC236}">
                <a16:creationId xmlns:a16="http://schemas.microsoft.com/office/drawing/2014/main" id="{E78022FA-164A-3E52-DD7D-8F2E47B4D2C4}"/>
              </a:ext>
            </a:extLst>
          </p:cNvPr>
          <p:cNvCxnSpPr>
            <a:cxnSpLocks/>
            <a:stCxn id="129" idx="6"/>
            <a:endCxn id="135" idx="0"/>
          </p:cNvCxnSpPr>
          <p:nvPr/>
        </p:nvCxnSpPr>
        <p:spPr>
          <a:xfrm>
            <a:off x="5778024" y="3711674"/>
            <a:ext cx="1983513" cy="603377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68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EE5B0763B0C5418AEDA6C15C6E62EA" ma:contentTypeVersion="6" ma:contentTypeDescription="Create a new document." ma:contentTypeScope="" ma:versionID="53e104ffd07a6e74cc542ceb2aab867b">
  <xsd:schema xmlns:xsd="http://www.w3.org/2001/XMLSchema" xmlns:xs="http://www.w3.org/2001/XMLSchema" xmlns:p="http://schemas.microsoft.com/office/2006/metadata/properties" xmlns:ns2="7aea1f33-3c25-41bd-b0e4-1e99859b4c65" targetNamespace="http://schemas.microsoft.com/office/2006/metadata/properties" ma:root="true" ma:fieldsID="b7c8adb1026301f5da41a3114a490dd8" ns2:_="">
    <xsd:import namespace="7aea1f33-3c25-41bd-b0e4-1e99859b4c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ea1f33-3c25-41bd-b0e4-1e99859b4c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CE6897-5B24-47E2-995D-B6AA3A61DC4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32397EE-1499-46CF-9F24-3876E91F49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3371E5-A446-40DA-A65C-AA253E5331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ea1f33-3c25-41bd-b0e4-1e99859b4c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4000</Words>
  <Application>Microsoft Office PowerPoint</Application>
  <PresentationFormat>Breitbild</PresentationFormat>
  <Paragraphs>505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Helvetica</vt:lpstr>
      <vt:lpstr>Office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Göttmann, Jan</dc:creator>
  <cp:lastModifiedBy>Jan Goettmann</cp:lastModifiedBy>
  <cp:revision>8</cp:revision>
  <dcterms:created xsi:type="dcterms:W3CDTF">2021-09-28T11:00:24Z</dcterms:created>
  <dcterms:modified xsi:type="dcterms:W3CDTF">2023-02-21T10:04:16Z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0x0101006BEE5B0763B0C5418AEDA6C15C6E62EA</vt:lpwstr>
  </property>
</Properties>
</file>