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8" r:id="rId5"/>
    <p:sldId id="269" r:id="rId6"/>
    <p:sldId id="258" r:id="rId7"/>
    <p:sldId id="280" r:id="rId8"/>
    <p:sldId id="262" r:id="rId9"/>
    <p:sldId id="282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F7F56-7150-443D-A05D-80B15BE1B16A}" v="20" dt="2022-11-03T13:26:22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c2e55d6b-0073-4530-a823-558d1fdc99aa" providerId="ADAL" clId="{5EFF7F56-7150-443D-A05D-80B15BE1B16A}"/>
    <pc:docChg chg="undo custSel addSld delSld modSld">
      <pc:chgData name="Jan Goettmann" userId="c2e55d6b-0073-4530-a823-558d1fdc99aa" providerId="ADAL" clId="{5EFF7F56-7150-443D-A05D-80B15BE1B16A}" dt="2022-11-03T13:34:54.446" v="236" actId="403"/>
      <pc:docMkLst>
        <pc:docMk/>
      </pc:docMkLst>
      <pc:sldChg chg="addSp delSp modSp mod setBg">
        <pc:chgData name="Jan Goettmann" userId="c2e55d6b-0073-4530-a823-558d1fdc99aa" providerId="ADAL" clId="{5EFF7F56-7150-443D-A05D-80B15BE1B16A}" dt="2022-11-03T13:31:26.590" v="221" actId="1076"/>
        <pc:sldMkLst>
          <pc:docMk/>
          <pc:sldMk cId="4052771682" sldId="257"/>
        </pc:sldMkLst>
        <pc:spChg chg="mod">
          <ac:chgData name="Jan Goettmann" userId="c2e55d6b-0073-4530-a823-558d1fdc99aa" providerId="ADAL" clId="{5EFF7F56-7150-443D-A05D-80B15BE1B16A}" dt="2022-11-03T13:31:26.590" v="221" actId="1076"/>
          <ac:spMkLst>
            <pc:docMk/>
            <pc:sldMk cId="4052771682" sldId="257"/>
            <ac:spMk id="3" creationId="{515056E5-0DCC-4173-A515-C18DD6CDDE72}"/>
          </ac:spMkLst>
        </pc:spChg>
        <pc:spChg chg="mod">
          <ac:chgData name="Jan Goettmann" userId="c2e55d6b-0073-4530-a823-558d1fdc99aa" providerId="ADAL" clId="{5EFF7F56-7150-443D-A05D-80B15BE1B16A}" dt="2022-11-03T13:27:25.850" v="188" actId="208"/>
          <ac:spMkLst>
            <pc:docMk/>
            <pc:sldMk cId="4052771682" sldId="257"/>
            <ac:spMk id="5" creationId="{A8434D27-E93B-4ACD-8D18-BFBA1A2A8F9D}"/>
          </ac:spMkLst>
        </pc:spChg>
        <pc:picChg chg="add del mod">
          <ac:chgData name="Jan Goettmann" userId="c2e55d6b-0073-4530-a823-558d1fdc99aa" providerId="ADAL" clId="{5EFF7F56-7150-443D-A05D-80B15BE1B16A}" dt="2022-11-03T13:24:46.424" v="162" actId="478"/>
          <ac:picMkLst>
            <pc:docMk/>
            <pc:sldMk cId="4052771682" sldId="257"/>
            <ac:picMk id="4" creationId="{47B17D18-7B3E-7ADA-3E4F-0D9E483A4993}"/>
          </ac:picMkLst>
        </pc:picChg>
        <pc:picChg chg="add del mod">
          <ac:chgData name="Jan Goettmann" userId="c2e55d6b-0073-4530-a823-558d1fdc99aa" providerId="ADAL" clId="{5EFF7F56-7150-443D-A05D-80B15BE1B16A}" dt="2022-11-03T13:24:43.257" v="161" actId="478"/>
          <ac:picMkLst>
            <pc:docMk/>
            <pc:sldMk cId="4052771682" sldId="257"/>
            <ac:picMk id="6" creationId="{2C68EFF1-FC71-7E5D-E8F0-4D8D31E19ECA}"/>
          </ac:picMkLst>
        </pc:picChg>
        <pc:picChg chg="add del mod">
          <ac:chgData name="Jan Goettmann" userId="c2e55d6b-0073-4530-a823-558d1fdc99aa" providerId="ADAL" clId="{5EFF7F56-7150-443D-A05D-80B15BE1B16A}" dt="2022-11-03T13:24:43.257" v="161" actId="478"/>
          <ac:picMkLst>
            <pc:docMk/>
            <pc:sldMk cId="4052771682" sldId="257"/>
            <ac:picMk id="7" creationId="{B2458421-1CBC-823E-D9F9-13B27F3373A4}"/>
          </ac:picMkLst>
        </pc:picChg>
        <pc:picChg chg="add del mod">
          <ac:chgData name="Jan Goettmann" userId="c2e55d6b-0073-4530-a823-558d1fdc99aa" providerId="ADAL" clId="{5EFF7F56-7150-443D-A05D-80B15BE1B16A}" dt="2022-11-03T13:24:43.257" v="161" actId="478"/>
          <ac:picMkLst>
            <pc:docMk/>
            <pc:sldMk cId="4052771682" sldId="257"/>
            <ac:picMk id="8" creationId="{20148BEB-0B19-543D-D59A-3137D6058295}"/>
          </ac:picMkLst>
        </pc:picChg>
        <pc:picChg chg="add mod">
          <ac:chgData name="Jan Goettmann" userId="c2e55d6b-0073-4530-a823-558d1fdc99aa" providerId="ADAL" clId="{5EFF7F56-7150-443D-A05D-80B15BE1B16A}" dt="2022-11-03T13:24:46.692" v="163"/>
          <ac:picMkLst>
            <pc:docMk/>
            <pc:sldMk cId="4052771682" sldId="257"/>
            <ac:picMk id="9" creationId="{13F5A63A-9BF2-627B-C845-E6788FB0D6B4}"/>
          </ac:picMkLst>
        </pc:picChg>
        <pc:picChg chg="add mod">
          <ac:chgData name="Jan Goettmann" userId="c2e55d6b-0073-4530-a823-558d1fdc99aa" providerId="ADAL" clId="{5EFF7F56-7150-443D-A05D-80B15BE1B16A}" dt="2022-11-03T13:24:46.692" v="163"/>
          <ac:picMkLst>
            <pc:docMk/>
            <pc:sldMk cId="4052771682" sldId="257"/>
            <ac:picMk id="10" creationId="{8703AD4D-7189-E063-9AA7-F0800EB462A2}"/>
          </ac:picMkLst>
        </pc:picChg>
        <pc:picChg chg="add mod">
          <ac:chgData name="Jan Goettmann" userId="c2e55d6b-0073-4530-a823-558d1fdc99aa" providerId="ADAL" clId="{5EFF7F56-7150-443D-A05D-80B15BE1B16A}" dt="2022-11-03T13:24:46.692" v="163"/>
          <ac:picMkLst>
            <pc:docMk/>
            <pc:sldMk cId="4052771682" sldId="257"/>
            <ac:picMk id="11" creationId="{1A67A515-563F-44BD-83A2-8EBBD257601F}"/>
          </ac:picMkLst>
        </pc:picChg>
      </pc:sldChg>
      <pc:sldChg chg="modSp mod setBg">
        <pc:chgData name="Jan Goettmann" userId="c2e55d6b-0073-4530-a823-558d1fdc99aa" providerId="ADAL" clId="{5EFF7F56-7150-443D-A05D-80B15BE1B16A}" dt="2022-11-03T13:34:40.668" v="224" actId="255"/>
        <pc:sldMkLst>
          <pc:docMk/>
          <pc:sldMk cId="1273468490" sldId="258"/>
        </pc:sldMkLst>
        <pc:spChg chg="mod">
          <ac:chgData name="Jan Goettmann" userId="c2e55d6b-0073-4530-a823-558d1fdc99aa" providerId="ADAL" clId="{5EFF7F56-7150-443D-A05D-80B15BE1B16A}" dt="2022-11-03T13:34:40.668" v="224" actId="255"/>
          <ac:spMkLst>
            <pc:docMk/>
            <pc:sldMk cId="1273468490" sldId="258"/>
            <ac:spMk id="3" creationId="{515056E5-0DCC-4173-A515-C18DD6CDDE72}"/>
          </ac:spMkLst>
        </pc:spChg>
      </pc:sldChg>
      <pc:sldChg chg="modSp mod setBg">
        <pc:chgData name="Jan Goettmann" userId="c2e55d6b-0073-4530-a823-558d1fdc99aa" providerId="ADAL" clId="{5EFF7F56-7150-443D-A05D-80B15BE1B16A}" dt="2022-11-03T13:31:35.303" v="222" actId="208"/>
        <pc:sldMkLst>
          <pc:docMk/>
          <pc:sldMk cId="3814486607" sldId="260"/>
        </pc:sldMkLst>
        <pc:spChg chg="mod">
          <ac:chgData name="Jan Goettmann" userId="c2e55d6b-0073-4530-a823-558d1fdc99aa" providerId="ADAL" clId="{5EFF7F56-7150-443D-A05D-80B15BE1B16A}" dt="2022-11-03T13:20:08.780" v="103" actId="207"/>
          <ac:spMkLst>
            <pc:docMk/>
            <pc:sldMk cId="3814486607" sldId="260"/>
            <ac:spMk id="3" creationId="{515056E5-0DCC-4173-A515-C18DD6CDDE72}"/>
          </ac:spMkLst>
        </pc:spChg>
        <pc:spChg chg="mod">
          <ac:chgData name="Jan Goettmann" userId="c2e55d6b-0073-4530-a823-558d1fdc99aa" providerId="ADAL" clId="{5EFF7F56-7150-443D-A05D-80B15BE1B16A}" dt="2022-11-03T13:31:35.303" v="222" actId="208"/>
          <ac:spMkLst>
            <pc:docMk/>
            <pc:sldMk cId="3814486607" sldId="260"/>
            <ac:spMk id="4" creationId="{AE2C4482-D138-4131-857C-3FC6036F7BDC}"/>
          </ac:spMkLst>
        </pc:spChg>
        <pc:spChg chg="mod">
          <ac:chgData name="Jan Goettmann" userId="c2e55d6b-0073-4530-a823-558d1fdc99aa" providerId="ADAL" clId="{5EFF7F56-7150-443D-A05D-80B15BE1B16A}" dt="2022-11-03T13:31:35.303" v="222" actId="208"/>
          <ac:spMkLst>
            <pc:docMk/>
            <pc:sldMk cId="3814486607" sldId="260"/>
            <ac:spMk id="5" creationId="{A8434D27-E93B-4ACD-8D18-BFBA1A2A8F9D}"/>
          </ac:spMkLst>
        </pc:spChg>
      </pc:sldChg>
      <pc:sldChg chg="delSp modSp mod setBg">
        <pc:chgData name="Jan Goettmann" userId="c2e55d6b-0073-4530-a823-558d1fdc99aa" providerId="ADAL" clId="{5EFF7F56-7150-443D-A05D-80B15BE1B16A}" dt="2022-11-03T13:30:59.324" v="216" actId="404"/>
        <pc:sldMkLst>
          <pc:docMk/>
          <pc:sldMk cId="2896919750" sldId="262"/>
        </pc:sldMkLst>
        <pc:spChg chg="del">
          <ac:chgData name="Jan Goettmann" userId="c2e55d6b-0073-4530-a823-558d1fdc99aa" providerId="ADAL" clId="{5EFF7F56-7150-443D-A05D-80B15BE1B16A}" dt="2022-11-03T13:22:17.703" v="118" actId="478"/>
          <ac:spMkLst>
            <pc:docMk/>
            <pc:sldMk cId="2896919750" sldId="262"/>
            <ac:spMk id="2" creationId="{CBE6BE2C-A451-4E60-A5C7-C1B7306A4264}"/>
          </ac:spMkLst>
        </pc:spChg>
        <pc:spChg chg="mod">
          <ac:chgData name="Jan Goettmann" userId="c2e55d6b-0073-4530-a823-558d1fdc99aa" providerId="ADAL" clId="{5EFF7F56-7150-443D-A05D-80B15BE1B16A}" dt="2022-11-03T13:30:59.324" v="216" actId="404"/>
          <ac:spMkLst>
            <pc:docMk/>
            <pc:sldMk cId="2896919750" sldId="262"/>
            <ac:spMk id="3" creationId="{515056E5-0DCC-4173-A515-C18DD6CDDE72}"/>
          </ac:spMkLst>
        </pc:spChg>
      </pc:sldChg>
      <pc:sldChg chg="modSp mod setBg">
        <pc:chgData name="Jan Goettmann" userId="c2e55d6b-0073-4530-a823-558d1fdc99aa" providerId="ADAL" clId="{5EFF7F56-7150-443D-A05D-80B15BE1B16A}" dt="2022-11-03T13:30:36.797" v="206" actId="404"/>
        <pc:sldMkLst>
          <pc:docMk/>
          <pc:sldMk cId="3029686608" sldId="266"/>
        </pc:sldMkLst>
        <pc:spChg chg="mod">
          <ac:chgData name="Jan Goettmann" userId="c2e55d6b-0073-4530-a823-558d1fdc99aa" providerId="ADAL" clId="{5EFF7F56-7150-443D-A05D-80B15BE1B16A}" dt="2022-11-03T13:30:36.797" v="206" actId="404"/>
          <ac:spMkLst>
            <pc:docMk/>
            <pc:sldMk cId="3029686608" sldId="266"/>
            <ac:spMk id="3" creationId="{515056E5-0DCC-4173-A515-C18DD6CDDE72}"/>
          </ac:spMkLst>
        </pc:spChg>
        <pc:spChg chg="mod">
          <ac:chgData name="Jan Goettmann" userId="c2e55d6b-0073-4530-a823-558d1fdc99aa" providerId="ADAL" clId="{5EFF7F56-7150-443D-A05D-80B15BE1B16A}" dt="2022-11-03T13:30:00.844" v="198" actId="208"/>
          <ac:spMkLst>
            <pc:docMk/>
            <pc:sldMk cId="3029686608" sldId="266"/>
            <ac:spMk id="4" creationId="{AE2C4482-D138-4131-857C-3FC6036F7BDC}"/>
          </ac:spMkLst>
        </pc:spChg>
        <pc:spChg chg="mod">
          <ac:chgData name="Jan Goettmann" userId="c2e55d6b-0073-4530-a823-558d1fdc99aa" providerId="ADAL" clId="{5EFF7F56-7150-443D-A05D-80B15BE1B16A}" dt="2022-11-03T13:30:00.844" v="198" actId="208"/>
          <ac:spMkLst>
            <pc:docMk/>
            <pc:sldMk cId="3029686608" sldId="266"/>
            <ac:spMk id="5" creationId="{A8434D27-E93B-4ACD-8D18-BFBA1A2A8F9D}"/>
          </ac:spMkLst>
        </pc:spChg>
      </pc:sldChg>
      <pc:sldChg chg="modSp mod setBg">
        <pc:chgData name="Jan Goettmann" userId="c2e55d6b-0073-4530-a823-558d1fdc99aa" providerId="ADAL" clId="{5EFF7F56-7150-443D-A05D-80B15BE1B16A}" dt="2022-11-03T13:30:08.291" v="200" actId="208"/>
        <pc:sldMkLst>
          <pc:docMk/>
          <pc:sldMk cId="1730804728" sldId="268"/>
        </pc:sldMkLst>
        <pc:spChg chg="mod">
          <ac:chgData name="Jan Goettmann" userId="c2e55d6b-0073-4530-a823-558d1fdc99aa" providerId="ADAL" clId="{5EFF7F56-7150-443D-A05D-80B15BE1B16A}" dt="2022-11-03T13:20:49.742" v="105" actId="207"/>
          <ac:spMkLst>
            <pc:docMk/>
            <pc:sldMk cId="1730804728" sldId="268"/>
            <ac:spMk id="3" creationId="{515056E5-0DCC-4173-A515-C18DD6CDDE72}"/>
          </ac:spMkLst>
        </pc:spChg>
        <pc:spChg chg="mod">
          <ac:chgData name="Jan Goettmann" userId="c2e55d6b-0073-4530-a823-558d1fdc99aa" providerId="ADAL" clId="{5EFF7F56-7150-443D-A05D-80B15BE1B16A}" dt="2022-11-03T13:30:08.291" v="200" actId="208"/>
          <ac:spMkLst>
            <pc:docMk/>
            <pc:sldMk cId="1730804728" sldId="268"/>
            <ac:spMk id="4" creationId="{AE2C4482-D138-4131-857C-3FC6036F7BDC}"/>
          </ac:spMkLst>
        </pc:spChg>
        <pc:spChg chg="mod">
          <ac:chgData name="Jan Goettmann" userId="c2e55d6b-0073-4530-a823-558d1fdc99aa" providerId="ADAL" clId="{5EFF7F56-7150-443D-A05D-80B15BE1B16A}" dt="2022-11-03T13:30:08.291" v="200" actId="208"/>
          <ac:spMkLst>
            <pc:docMk/>
            <pc:sldMk cId="1730804728" sldId="268"/>
            <ac:spMk id="5" creationId="{A8434D27-E93B-4ACD-8D18-BFBA1A2A8F9D}"/>
          </ac:spMkLst>
        </pc:spChg>
      </pc:sldChg>
      <pc:sldChg chg="modSp mod setBg">
        <pc:chgData name="Jan Goettmann" userId="c2e55d6b-0073-4530-a823-558d1fdc99aa" providerId="ADAL" clId="{5EFF7F56-7150-443D-A05D-80B15BE1B16A}" dt="2022-11-03T13:30:44.477" v="210" actId="403"/>
        <pc:sldMkLst>
          <pc:docMk/>
          <pc:sldMk cId="56175564" sldId="269"/>
        </pc:sldMkLst>
        <pc:spChg chg="mod">
          <ac:chgData name="Jan Goettmann" userId="c2e55d6b-0073-4530-a823-558d1fdc99aa" providerId="ADAL" clId="{5EFF7F56-7150-443D-A05D-80B15BE1B16A}" dt="2022-11-03T13:30:44.477" v="210" actId="403"/>
          <ac:spMkLst>
            <pc:docMk/>
            <pc:sldMk cId="56175564" sldId="269"/>
            <ac:spMk id="3" creationId="{515056E5-0DCC-4173-A515-C18DD6CDDE72}"/>
          </ac:spMkLst>
        </pc:spChg>
      </pc:sldChg>
      <pc:sldChg chg="addSp delSp modSp mod setBg">
        <pc:chgData name="Jan Goettmann" userId="c2e55d6b-0073-4530-a823-558d1fdc99aa" providerId="ADAL" clId="{5EFF7F56-7150-443D-A05D-80B15BE1B16A}" dt="2022-11-03T13:31:12.122" v="220" actId="255"/>
        <pc:sldMkLst>
          <pc:docMk/>
          <pc:sldMk cId="2454255219" sldId="272"/>
        </pc:sldMkLst>
        <pc:spChg chg="mod">
          <ac:chgData name="Jan Goettmann" userId="c2e55d6b-0073-4530-a823-558d1fdc99aa" providerId="ADAL" clId="{5EFF7F56-7150-443D-A05D-80B15BE1B16A}" dt="2022-11-03T13:31:12.122" v="220" actId="255"/>
          <ac:spMkLst>
            <pc:docMk/>
            <pc:sldMk cId="2454255219" sldId="272"/>
            <ac:spMk id="3" creationId="{515056E5-0DCC-4173-A515-C18DD6CDDE72}"/>
          </ac:spMkLst>
        </pc:spChg>
        <pc:spChg chg="del">
          <ac:chgData name="Jan Goettmann" userId="c2e55d6b-0073-4530-a823-558d1fdc99aa" providerId="ADAL" clId="{5EFF7F56-7150-443D-A05D-80B15BE1B16A}" dt="2022-11-03T13:23:55.611" v="159" actId="478"/>
          <ac:spMkLst>
            <pc:docMk/>
            <pc:sldMk cId="2454255219" sldId="272"/>
            <ac:spMk id="4" creationId="{D8A96924-76F4-4662-AE4E-05A43348132B}"/>
          </ac:spMkLst>
        </pc:spChg>
        <pc:spChg chg="add mod">
          <ac:chgData name="Jan Goettmann" userId="c2e55d6b-0073-4530-a823-558d1fdc99aa" providerId="ADAL" clId="{5EFF7F56-7150-443D-A05D-80B15BE1B16A}" dt="2022-11-03T13:31:07.410" v="219" actId="1076"/>
          <ac:spMkLst>
            <pc:docMk/>
            <pc:sldMk cId="2454255219" sldId="272"/>
            <ac:spMk id="8" creationId="{A3BAAFA5-7B03-349F-0BE8-BCB08E3B5AE1}"/>
          </ac:spMkLst>
        </pc:spChg>
        <pc:picChg chg="add del mod">
          <ac:chgData name="Jan Goettmann" userId="c2e55d6b-0073-4530-a823-558d1fdc99aa" providerId="ADAL" clId="{5EFF7F56-7150-443D-A05D-80B15BE1B16A}" dt="2022-11-03T13:25:02.795" v="167" actId="478"/>
          <ac:picMkLst>
            <pc:docMk/>
            <pc:sldMk cId="2454255219" sldId="272"/>
            <ac:picMk id="2" creationId="{86C7102C-7F49-7AF6-4433-24AF0E01688D}"/>
          </ac:picMkLst>
        </pc:picChg>
        <pc:picChg chg="add del mod">
          <ac:chgData name="Jan Goettmann" userId="c2e55d6b-0073-4530-a823-558d1fdc99aa" providerId="ADAL" clId="{5EFF7F56-7150-443D-A05D-80B15BE1B16A}" dt="2022-11-03T13:25:02.795" v="167" actId="478"/>
          <ac:picMkLst>
            <pc:docMk/>
            <pc:sldMk cId="2454255219" sldId="272"/>
            <ac:picMk id="5" creationId="{D8B1CB23-3817-363E-E29C-68888DBEA27A}"/>
          </ac:picMkLst>
        </pc:picChg>
        <pc:picChg chg="add del mod">
          <ac:chgData name="Jan Goettmann" userId="c2e55d6b-0073-4530-a823-558d1fdc99aa" providerId="ADAL" clId="{5EFF7F56-7150-443D-A05D-80B15BE1B16A}" dt="2022-11-03T13:25:02.795" v="167" actId="478"/>
          <ac:picMkLst>
            <pc:docMk/>
            <pc:sldMk cId="2454255219" sldId="272"/>
            <ac:picMk id="6" creationId="{AD61AB7E-F73C-4370-BDA4-EDA3C12E862B}"/>
          </ac:picMkLst>
        </pc:picChg>
        <pc:picChg chg="del">
          <ac:chgData name="Jan Goettmann" userId="c2e55d6b-0073-4530-a823-558d1fdc99aa" providerId="ADAL" clId="{5EFF7F56-7150-443D-A05D-80B15BE1B16A}" dt="2022-11-03T13:25:43.355" v="170" actId="478"/>
          <ac:picMkLst>
            <pc:docMk/>
            <pc:sldMk cId="2454255219" sldId="272"/>
            <ac:picMk id="7" creationId="{266B4CE0-DAD7-EE4C-961D-B1437C38C6DE}"/>
          </ac:picMkLst>
        </pc:picChg>
        <pc:picChg chg="add mod">
          <ac:chgData name="Jan Goettmann" userId="c2e55d6b-0073-4530-a823-558d1fdc99aa" providerId="ADAL" clId="{5EFF7F56-7150-443D-A05D-80B15BE1B16A}" dt="2022-11-03T13:26:50.828" v="186" actId="1076"/>
          <ac:picMkLst>
            <pc:docMk/>
            <pc:sldMk cId="2454255219" sldId="272"/>
            <ac:picMk id="9" creationId="{0AAC1461-E853-46DC-5564-E56A2B3E414C}"/>
          </ac:picMkLst>
        </pc:picChg>
        <pc:picChg chg="add mod">
          <ac:chgData name="Jan Goettmann" userId="c2e55d6b-0073-4530-a823-558d1fdc99aa" providerId="ADAL" clId="{5EFF7F56-7150-443D-A05D-80B15BE1B16A}" dt="2022-11-03T13:26:50.828" v="186" actId="1076"/>
          <ac:picMkLst>
            <pc:docMk/>
            <pc:sldMk cId="2454255219" sldId="272"/>
            <ac:picMk id="10" creationId="{8638BDD5-996B-FEAB-58EC-8838A946699F}"/>
          </ac:picMkLst>
        </pc:picChg>
        <pc:picChg chg="add mod">
          <ac:chgData name="Jan Goettmann" userId="c2e55d6b-0073-4530-a823-558d1fdc99aa" providerId="ADAL" clId="{5EFF7F56-7150-443D-A05D-80B15BE1B16A}" dt="2022-11-03T13:26:50.828" v="186" actId="1076"/>
          <ac:picMkLst>
            <pc:docMk/>
            <pc:sldMk cId="2454255219" sldId="272"/>
            <ac:picMk id="11" creationId="{1880C300-134D-E8FA-E87B-B03252E55ED1}"/>
          </ac:picMkLst>
        </pc:picChg>
      </pc:sldChg>
      <pc:sldChg chg="modSp mod setBg">
        <pc:chgData name="Jan Goettmann" userId="c2e55d6b-0073-4530-a823-558d1fdc99aa" providerId="ADAL" clId="{5EFF7F56-7150-443D-A05D-80B15BE1B16A}" dt="2022-11-03T13:30:54.969" v="214" actId="404"/>
        <pc:sldMkLst>
          <pc:docMk/>
          <pc:sldMk cId="3263518231" sldId="280"/>
        </pc:sldMkLst>
        <pc:spChg chg="mod">
          <ac:chgData name="Jan Goettmann" userId="c2e55d6b-0073-4530-a823-558d1fdc99aa" providerId="ADAL" clId="{5EFF7F56-7150-443D-A05D-80B15BE1B16A}" dt="2022-11-03T13:30:54.969" v="214" actId="404"/>
          <ac:spMkLst>
            <pc:docMk/>
            <pc:sldMk cId="3263518231" sldId="280"/>
            <ac:spMk id="3" creationId="{515056E5-0DCC-4173-A515-C18DD6CDDE72}"/>
          </ac:spMkLst>
        </pc:spChg>
      </pc:sldChg>
      <pc:sldChg chg="modSp mod setBg">
        <pc:chgData name="Jan Goettmann" userId="c2e55d6b-0073-4530-a823-558d1fdc99aa" providerId="ADAL" clId="{5EFF7F56-7150-443D-A05D-80B15BE1B16A}" dt="2022-11-03T13:34:54.446" v="236" actId="403"/>
        <pc:sldMkLst>
          <pc:docMk/>
          <pc:sldMk cId="4001279324" sldId="282"/>
        </pc:sldMkLst>
        <pc:spChg chg="mod">
          <ac:chgData name="Jan Goettmann" userId="c2e55d6b-0073-4530-a823-558d1fdc99aa" providerId="ADAL" clId="{5EFF7F56-7150-443D-A05D-80B15BE1B16A}" dt="2022-11-03T13:34:54.446" v="236" actId="403"/>
          <ac:spMkLst>
            <pc:docMk/>
            <pc:sldMk cId="4001279324" sldId="282"/>
            <ac:spMk id="3" creationId="{515056E5-0DCC-4173-A515-C18DD6CDDE72}"/>
          </ac:spMkLst>
        </pc:spChg>
      </pc:sldChg>
      <pc:sldChg chg="add del setBg">
        <pc:chgData name="Jan Goettmann" userId="c2e55d6b-0073-4530-a823-558d1fdc99aa" providerId="ADAL" clId="{5EFF7F56-7150-443D-A05D-80B15BE1B16A}" dt="2022-11-03T13:25:27.452" v="169"/>
        <pc:sldMkLst>
          <pc:docMk/>
          <pc:sldMk cId="1756465328" sldId="32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>
                <a:solidFill>
                  <a:srgbClr val="FFC000"/>
                </a:solidFill>
              </a:rPr>
              <a:t>Willkommen und vielen Dank, dass Sie an unserer Studie teilnehmen ! 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</a:rPr>
              <a:t>Die folgende Aufgabe wird ca. 15 Minuten dauern.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</a:rPr>
              <a:t>Drücken Sie die Taste „L“ um, fortzufahren. 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F5A63A-9BF2-627B-C845-E6788FB0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703AD4D-7189-E063-9AA7-F0800EB46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1A67A515-563F-44BD-83A2-8EBBD25760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872"/>
            <a:ext cx="10515600" cy="93783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sz="4700" dirty="0">
                <a:solidFill>
                  <a:srgbClr val="FFC000"/>
                </a:solidFill>
              </a:rPr>
              <a:t>Geschafft!</a:t>
            </a: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BAAFA5-7B03-349F-0BE8-BCB08E3B5AE1}"/>
              </a:ext>
            </a:extLst>
          </p:cNvPr>
          <p:cNvSpPr txBox="1"/>
          <p:nvPr/>
        </p:nvSpPr>
        <p:spPr>
          <a:xfrm>
            <a:off x="723900" y="1608352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C1461-E853-46DC-5564-E56A2B3E4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36" y="3571021"/>
            <a:ext cx="4212069" cy="2862321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38BDD5-996B-FEAB-58EC-8838A9466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1" y="4343046"/>
            <a:ext cx="2981826" cy="1564423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80C300-134D-E8FA-E87B-B03252E55ED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92" y="4100798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In dieser Aufgabe wird in der Mitte des Bildschirms ein Pfeil gezeigt, der von vier Balken oder Pfeilen flankiert wird.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Sie sollen nun so schnell und genau wie möglich entscheiden,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in welche Richtung der mittlere Pfeil zeigt.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Die äußeren Pfeile oder Balken sollen Sie ignorieren.</a:t>
            </a: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4000" dirty="0">
                <a:solidFill>
                  <a:srgbClr val="FFC000"/>
                </a:solidFill>
              </a:rPr>
              <a:t>Ablauf eines Versuchsdurchgang: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Danach erscheinen die Pfeile.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Um zu antworten, drücken Sie: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a) die RECHTE Taste „L“, wenn der mittlere Pfeil nach rechts zeigt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oder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b) die LINKE Taste „D“, wenn der mittlere Pfeil nach links zeigt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>
                <a:solidFill>
                  <a:srgbClr val="FFC000"/>
                </a:solidFill>
              </a:rPr>
              <a:t>Nun startet die Übungsaufgabe.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In welche Richtung zeigt der mittlere Pfeil?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Die RECHTE Taste „L“, wenn der mittlere Pfeil nach rechts zeigt,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die LINKE Taste „D“, wenn der mittlere Pfeil nach links zeigt.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Treffen Sie Ihre Entscheidung so schnell und genau wie möglich.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Um mit der Übung zu beginnen drücken Sie bitte die Leertaste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sz="4300" dirty="0">
                <a:solidFill>
                  <a:srgbClr val="FFC000"/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/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/>
                </a:solidFill>
              </a:rPr>
              <a:t>Sie können zum Experiment fortfahren,</a:t>
            </a:r>
          </a:p>
          <a:p>
            <a:pPr marL="0" indent="0" algn="ctr">
              <a:buNone/>
            </a:pPr>
            <a:r>
              <a:rPr lang="de-DE" sz="2900" dirty="0">
                <a:solidFill>
                  <a:schemeClr val="bg1"/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7065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43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Die Aufgabe bleibt die gleiche wie eben von Ihnen geübt.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Entscheiden Sie so schnell und genau wie möglich, in welche Richtung der Pfeil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zeigt.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Die RECHTE Taste „L“, wenn der mittlere Pfeil nach rechts zeigt,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die LINKE Taste „D“, wenn der mittlere Pfeil nach links zeigt.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2700" dirty="0">
                <a:solidFill>
                  <a:schemeClr val="bg1"/>
                </a:solidFill>
              </a:rPr>
              <a:t>Sie können das Experiment beginnen,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2700" dirty="0">
                <a:solidFill>
                  <a:schemeClr val="bg1"/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>
                <a:solidFill>
                  <a:srgbClr val="FFC000"/>
                </a:solidFill>
              </a:rPr>
              <a:t>Kurze Pause!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Nehmen Sie sich einen Moment Zeit, 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Sie können das Experiment fortsetzen,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de-DE" sz="6400" dirty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4400" dirty="0">
                <a:solidFill>
                  <a:schemeClr val="bg1"/>
                </a:solidFill>
              </a:rPr>
              <a:t>Zur Erinnerung:</a:t>
            </a:r>
          </a:p>
          <a:p>
            <a:pPr marL="0" indent="0" algn="ctr">
              <a:buNone/>
            </a:pPr>
            <a:endParaRPr lang="de-DE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4400" dirty="0">
                <a:solidFill>
                  <a:schemeClr val="bg1"/>
                </a:solidFill>
              </a:rPr>
              <a:t>Entscheiden Sie so schnell und genau wie möglich, in welche Richtung der Pfeil</a:t>
            </a:r>
          </a:p>
          <a:p>
            <a:pPr marL="0" indent="0" algn="ctr">
              <a:buNone/>
            </a:pPr>
            <a:r>
              <a:rPr lang="de-DE" sz="4400" dirty="0">
                <a:solidFill>
                  <a:schemeClr val="bg1"/>
                </a:solidFill>
              </a:rPr>
              <a:t> zeigt.</a:t>
            </a:r>
          </a:p>
          <a:p>
            <a:pPr marL="0" indent="0" algn="ctr">
              <a:buNone/>
            </a:pPr>
            <a:endParaRPr lang="de-DE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4400" dirty="0">
                <a:solidFill>
                  <a:schemeClr val="bg1"/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4400" dirty="0">
                <a:solidFill>
                  <a:schemeClr val="bg1"/>
                </a:solidFill>
              </a:rPr>
              <a:t>Die RECHTE Taste „L“, wenn der mittlere Pfeil nach rechts zeigt, </a:t>
            </a:r>
          </a:p>
          <a:p>
            <a:pPr marL="0" indent="0" algn="ctr">
              <a:buNone/>
            </a:pPr>
            <a:r>
              <a:rPr lang="de-DE" sz="4400" dirty="0">
                <a:solidFill>
                  <a:schemeClr val="bg1"/>
                </a:solidFill>
              </a:rPr>
              <a:t>die LINKE Taste „D“, wenn der mittlere Pfeil nach links zeigt.</a:t>
            </a:r>
          </a:p>
          <a:p>
            <a:pPr marL="0" indent="0" algn="ctr">
              <a:buNone/>
            </a:pPr>
            <a:endParaRPr lang="de-DE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4400" dirty="0">
                <a:solidFill>
                  <a:schemeClr val="bg1"/>
                </a:solidFill>
              </a:rPr>
              <a:t>Sie können mit dem Experiment fortfahren,</a:t>
            </a:r>
          </a:p>
          <a:p>
            <a:pPr marL="0" indent="0" algn="ctr">
              <a:buNone/>
            </a:pPr>
            <a:r>
              <a:rPr lang="de-DE" sz="4400" dirty="0">
                <a:solidFill>
                  <a:schemeClr val="bg1"/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Breitbild</PresentationFormat>
  <Paragraphs>101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Jan Goettmann</cp:lastModifiedBy>
  <cp:revision>33</cp:revision>
  <dcterms:created xsi:type="dcterms:W3CDTF">2017-10-23T08:11:08Z</dcterms:created>
  <dcterms:modified xsi:type="dcterms:W3CDTF">2022-11-03T13:35:00Z</dcterms:modified>
</cp:coreProperties>
</file>